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4542" r:id="rId3"/>
    <p:sldId id="318" r:id="rId4"/>
    <p:sldId id="4417" r:id="rId5"/>
    <p:sldId id="4484" r:id="rId6"/>
    <p:sldId id="4351" r:id="rId7"/>
    <p:sldId id="4477" r:id="rId8"/>
    <p:sldId id="4543" r:id="rId9"/>
    <p:sldId id="4547" r:id="rId10"/>
    <p:sldId id="317" r:id="rId11"/>
    <p:sldId id="4562" r:id="rId12"/>
    <p:sldId id="4481" r:id="rId13"/>
    <p:sldId id="316" r:id="rId14"/>
    <p:sldId id="4545" r:id="rId15"/>
    <p:sldId id="4527" r:id="rId16"/>
    <p:sldId id="4524" r:id="rId17"/>
    <p:sldId id="4528" r:id="rId18"/>
    <p:sldId id="4525" r:id="rId19"/>
    <p:sldId id="4534" r:id="rId20"/>
    <p:sldId id="4526" r:id="rId21"/>
    <p:sldId id="4567" r:id="rId22"/>
    <p:sldId id="335" r:id="rId23"/>
    <p:sldId id="338" r:id="rId24"/>
    <p:sldId id="4558" r:id="rId25"/>
    <p:sldId id="4552" r:id="rId26"/>
    <p:sldId id="4556" r:id="rId27"/>
    <p:sldId id="4530" r:id="rId28"/>
    <p:sldId id="4423" r:id="rId29"/>
    <p:sldId id="4523" r:id="rId30"/>
    <p:sldId id="261" r:id="rId31"/>
    <p:sldId id="4422" r:id="rId32"/>
    <p:sldId id="4568" r:id="rId33"/>
    <p:sldId id="4566" r:id="rId34"/>
    <p:sldId id="260" r:id="rId35"/>
    <p:sldId id="4569" r:id="rId36"/>
    <p:sldId id="4570" r:id="rId37"/>
    <p:sldId id="4571" r:id="rId38"/>
    <p:sldId id="4572" r:id="rId39"/>
    <p:sldId id="4533" r:id="rId40"/>
    <p:sldId id="4565"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EF820-C6EC-474E-B548-503C8EE7FB00}" v="2" dt="2025-05-15T13:54:43.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48"/>
  </p:normalViewPr>
  <p:slideViewPr>
    <p:cSldViewPr snapToGrid="0">
      <p:cViewPr varScale="1">
        <p:scale>
          <a:sx n="83" d="100"/>
          <a:sy n="83" d="100"/>
        </p:scale>
        <p:origin x="144" y="2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itsuna Imamura" userId="5b2da16fa1785921" providerId="LiveId" clId="{03EEF820-C6EC-474E-B548-503C8EE7FB00}"/>
    <pc:docChg chg="custSel addSld modSld">
      <pc:chgData name="Noritsuna Imamura" userId="5b2da16fa1785921" providerId="LiveId" clId="{03EEF820-C6EC-474E-B548-503C8EE7FB00}" dt="2025-05-15T13:57:58.064" v="118" actId="20577"/>
      <pc:docMkLst>
        <pc:docMk/>
      </pc:docMkLst>
      <pc:sldChg chg="modSp mod">
        <pc:chgData name="Noritsuna Imamura" userId="5b2da16fa1785921" providerId="LiveId" clId="{03EEF820-C6EC-474E-B548-503C8EE7FB00}" dt="2025-05-15T13:57:58.064" v="118" actId="20577"/>
        <pc:sldMkLst>
          <pc:docMk/>
          <pc:sldMk cId="3028097871" sldId="4565"/>
        </pc:sldMkLst>
        <pc:spChg chg="mod">
          <ac:chgData name="Noritsuna Imamura" userId="5b2da16fa1785921" providerId="LiveId" clId="{03EEF820-C6EC-474E-B548-503C8EE7FB00}" dt="2025-05-15T13:57:58.064" v="118" actId="20577"/>
          <ac:spMkLst>
            <pc:docMk/>
            <pc:sldMk cId="3028097871" sldId="4565"/>
            <ac:spMk id="262" creationId="{7B16CF63-AB7A-4081-8905-E9F8AA19EE50}"/>
          </ac:spMkLst>
        </pc:spChg>
      </pc:sldChg>
      <pc:sldChg chg="addSp delSp modSp new mod setBg">
        <pc:chgData name="Noritsuna Imamura" userId="5b2da16fa1785921" providerId="LiveId" clId="{03EEF820-C6EC-474E-B548-503C8EE7FB00}" dt="2025-05-15T13:54:01.521" v="49" actId="26606"/>
        <pc:sldMkLst>
          <pc:docMk/>
          <pc:sldMk cId="2377221949" sldId="4571"/>
        </pc:sldMkLst>
        <pc:spChg chg="mod">
          <ac:chgData name="Noritsuna Imamura" userId="5b2da16fa1785921" providerId="LiveId" clId="{03EEF820-C6EC-474E-B548-503C8EE7FB00}" dt="2025-05-15T13:54:01.521" v="49" actId="26606"/>
          <ac:spMkLst>
            <pc:docMk/>
            <pc:sldMk cId="2377221949" sldId="4571"/>
            <ac:spMk id="2" creationId="{966DDF85-BD9E-E0D9-2B26-ABB1D7F32A53}"/>
          </ac:spMkLst>
        </pc:spChg>
        <pc:spChg chg="del">
          <ac:chgData name="Noritsuna Imamura" userId="5b2da16fa1785921" providerId="LiveId" clId="{03EEF820-C6EC-474E-B548-503C8EE7FB00}" dt="2025-05-15T13:53:54.208" v="38" actId="931"/>
          <ac:spMkLst>
            <pc:docMk/>
            <pc:sldMk cId="2377221949" sldId="4571"/>
            <ac:spMk id="3" creationId="{E4C3FC0E-7155-5C80-B1BF-7F93C3D6F8B9}"/>
          </ac:spMkLst>
        </pc:spChg>
        <pc:picChg chg="add mod ord">
          <ac:chgData name="Noritsuna Imamura" userId="5b2da16fa1785921" providerId="LiveId" clId="{03EEF820-C6EC-474E-B548-503C8EE7FB00}" dt="2025-05-15T13:54:01.521" v="49" actId="26606"/>
          <ac:picMkLst>
            <pc:docMk/>
            <pc:sldMk cId="2377221949" sldId="4571"/>
            <ac:picMk id="5" creationId="{5B3D211F-1332-6B73-D620-2AD30781273E}"/>
          </ac:picMkLst>
        </pc:picChg>
        <pc:picChg chg="add mod">
          <ac:chgData name="Noritsuna Imamura" userId="5b2da16fa1785921" providerId="LiveId" clId="{03EEF820-C6EC-474E-B548-503C8EE7FB00}" dt="2025-05-15T13:54:01.521" v="49" actId="26606"/>
          <ac:picMkLst>
            <pc:docMk/>
            <pc:sldMk cId="2377221949" sldId="4571"/>
            <ac:picMk id="7" creationId="{3A555CB5-9495-B068-B51B-F83B44C4EB06}"/>
          </ac:picMkLst>
        </pc:picChg>
        <pc:picChg chg="add mod ord">
          <ac:chgData name="Noritsuna Imamura" userId="5b2da16fa1785921" providerId="LiveId" clId="{03EEF820-C6EC-474E-B548-503C8EE7FB00}" dt="2025-05-15T13:54:01.521" v="49" actId="26606"/>
          <ac:picMkLst>
            <pc:docMk/>
            <pc:sldMk cId="2377221949" sldId="4571"/>
            <ac:picMk id="9" creationId="{EF4D2835-13C2-6EAC-3C74-4AB71BBCD689}"/>
          </ac:picMkLst>
        </pc:picChg>
        <pc:picChg chg="add mod">
          <ac:chgData name="Noritsuna Imamura" userId="5b2da16fa1785921" providerId="LiveId" clId="{03EEF820-C6EC-474E-B548-503C8EE7FB00}" dt="2025-05-15T13:54:01.521" v="49" actId="26606"/>
          <ac:picMkLst>
            <pc:docMk/>
            <pc:sldMk cId="2377221949" sldId="4571"/>
            <ac:picMk id="11" creationId="{10895B19-8DFB-CDB8-B39E-1D71A7DB486A}"/>
          </ac:picMkLst>
        </pc:picChg>
        <pc:picChg chg="add mod">
          <ac:chgData name="Noritsuna Imamura" userId="5b2da16fa1785921" providerId="LiveId" clId="{03EEF820-C6EC-474E-B548-503C8EE7FB00}" dt="2025-05-15T13:54:01.521" v="49" actId="26606"/>
          <ac:picMkLst>
            <pc:docMk/>
            <pc:sldMk cId="2377221949" sldId="4571"/>
            <ac:picMk id="13" creationId="{4A8972E5-FF56-D177-C651-207DAC7D20C4}"/>
          </ac:picMkLst>
        </pc:picChg>
      </pc:sldChg>
      <pc:sldChg chg="addSp delSp modSp new mod setBg">
        <pc:chgData name="Noritsuna Imamura" userId="5b2da16fa1785921" providerId="LiveId" clId="{03EEF820-C6EC-474E-B548-503C8EE7FB00}" dt="2025-05-15T13:54:50.387" v="112" actId="26606"/>
        <pc:sldMkLst>
          <pc:docMk/>
          <pc:sldMk cId="4080351507" sldId="4572"/>
        </pc:sldMkLst>
        <pc:spChg chg="mod">
          <ac:chgData name="Noritsuna Imamura" userId="5b2da16fa1785921" providerId="LiveId" clId="{03EEF820-C6EC-474E-B548-503C8EE7FB00}" dt="2025-05-15T13:54:50.387" v="112" actId="26606"/>
          <ac:spMkLst>
            <pc:docMk/>
            <pc:sldMk cId="4080351507" sldId="4572"/>
            <ac:spMk id="2" creationId="{69237417-2636-7088-FD88-0292197B2544}"/>
          </ac:spMkLst>
        </pc:spChg>
        <pc:spChg chg="del">
          <ac:chgData name="Noritsuna Imamura" userId="5b2da16fa1785921" providerId="LiveId" clId="{03EEF820-C6EC-474E-B548-503C8EE7FB00}" dt="2025-05-15T13:54:43.457" v="101" actId="931"/>
          <ac:spMkLst>
            <pc:docMk/>
            <pc:sldMk cId="4080351507" sldId="4572"/>
            <ac:spMk id="3" creationId="{A932B77C-9F34-84F0-F0EC-EFB705CD6D7A}"/>
          </ac:spMkLst>
        </pc:spChg>
        <pc:spChg chg="add">
          <ac:chgData name="Noritsuna Imamura" userId="5b2da16fa1785921" providerId="LiveId" clId="{03EEF820-C6EC-474E-B548-503C8EE7FB00}" dt="2025-05-15T13:54:50.387" v="112" actId="26606"/>
          <ac:spMkLst>
            <pc:docMk/>
            <pc:sldMk cId="4080351507" sldId="4572"/>
            <ac:spMk id="18" creationId="{928F64C6-FE22-4FC1-A763-DFCC514811BD}"/>
          </ac:spMkLst>
        </pc:spChg>
        <pc:picChg chg="add mod ord">
          <ac:chgData name="Noritsuna Imamura" userId="5b2da16fa1785921" providerId="LiveId" clId="{03EEF820-C6EC-474E-B548-503C8EE7FB00}" dt="2025-05-15T13:54:50.387" v="112" actId="26606"/>
          <ac:picMkLst>
            <pc:docMk/>
            <pc:sldMk cId="4080351507" sldId="4572"/>
            <ac:picMk id="5" creationId="{0888202A-6E68-10CE-6E03-1407FE3C1DAE}"/>
          </ac:picMkLst>
        </pc:picChg>
        <pc:picChg chg="add mod">
          <ac:chgData name="Noritsuna Imamura" userId="5b2da16fa1785921" providerId="LiveId" clId="{03EEF820-C6EC-474E-B548-503C8EE7FB00}" dt="2025-05-15T13:54:50.387" v="112" actId="26606"/>
          <ac:picMkLst>
            <pc:docMk/>
            <pc:sldMk cId="4080351507" sldId="4572"/>
            <ac:picMk id="7" creationId="{BE9651D2-5707-520F-614A-A36A44B58DFD}"/>
          </ac:picMkLst>
        </pc:picChg>
        <pc:picChg chg="add mod">
          <ac:chgData name="Noritsuna Imamura" userId="5b2da16fa1785921" providerId="LiveId" clId="{03EEF820-C6EC-474E-B548-503C8EE7FB00}" dt="2025-05-15T13:54:50.387" v="112" actId="26606"/>
          <ac:picMkLst>
            <pc:docMk/>
            <pc:sldMk cId="4080351507" sldId="4572"/>
            <ac:picMk id="9" creationId="{DCF3AC40-890A-970C-A967-519ADB32D598}"/>
          </ac:picMkLst>
        </pc:picChg>
        <pc:picChg chg="add mod">
          <ac:chgData name="Noritsuna Imamura" userId="5b2da16fa1785921" providerId="LiveId" clId="{03EEF820-C6EC-474E-B548-503C8EE7FB00}" dt="2025-05-15T13:54:50.387" v="112" actId="26606"/>
          <ac:picMkLst>
            <pc:docMk/>
            <pc:sldMk cId="4080351507" sldId="4572"/>
            <ac:picMk id="11" creationId="{7A7C9915-4848-03D3-9BE2-E31134E699DC}"/>
          </ac:picMkLst>
        </pc:picChg>
        <pc:picChg chg="add mod">
          <ac:chgData name="Noritsuna Imamura" userId="5b2da16fa1785921" providerId="LiveId" clId="{03EEF820-C6EC-474E-B548-503C8EE7FB00}" dt="2025-05-15T13:54:50.387" v="112" actId="26606"/>
          <ac:picMkLst>
            <pc:docMk/>
            <pc:sldMk cId="4080351507" sldId="4572"/>
            <ac:picMk id="13" creationId="{0F1D1CD3-976B-368C-EA88-6E89D885C9C2}"/>
          </ac:picMkLst>
        </pc:picChg>
        <pc:cxnChg chg="add">
          <ac:chgData name="Noritsuna Imamura" userId="5b2da16fa1785921" providerId="LiveId" clId="{03EEF820-C6EC-474E-B548-503C8EE7FB00}" dt="2025-05-15T13:54:50.387" v="112" actId="26606"/>
          <ac:cxnSpMkLst>
            <pc:docMk/>
            <pc:sldMk cId="4080351507" sldId="4572"/>
            <ac:cxnSpMk id="20" creationId="{5C34627B-48E6-4F4D-B843-97717A86B490}"/>
          </ac:cxnSpMkLst>
        </pc:cxnChg>
      </pc:sldChg>
    </pc:docChg>
  </pc:docChgLst>
  <pc:docChgLst>
    <pc:chgData name="Noritsuna Imamura" userId="5b2da16fa1785921" providerId="LiveId" clId="{8B009046-8656-48EE-ACDE-9A2E8CC91390}"/>
    <pc:docChg chg="undo custSel addSld delSld modSld sldOrd">
      <pc:chgData name="Noritsuna Imamura" userId="5b2da16fa1785921" providerId="LiveId" clId="{8B009046-8656-48EE-ACDE-9A2E8CC91390}" dt="2024-06-15T10:37:33.555" v="1041" actId="20577"/>
      <pc:docMkLst>
        <pc:docMk/>
      </pc:docMkLst>
      <pc:sldChg chg="modSp mod">
        <pc:chgData name="Noritsuna Imamura" userId="5b2da16fa1785921" providerId="LiveId" clId="{8B009046-8656-48EE-ACDE-9A2E8CC91390}" dt="2024-06-15T10:19:03.270" v="596" actId="20577"/>
        <pc:sldMkLst>
          <pc:docMk/>
          <pc:sldMk cId="457667663" sldId="256"/>
        </pc:sldMkLst>
      </pc:sldChg>
      <pc:sldChg chg="del">
        <pc:chgData name="Noritsuna Imamura" userId="5b2da16fa1785921" providerId="LiveId" clId="{8B009046-8656-48EE-ACDE-9A2E8CC91390}" dt="2024-06-15T10:12:44.899" v="196" actId="47"/>
        <pc:sldMkLst>
          <pc:docMk/>
          <pc:sldMk cId="1922302771" sldId="257"/>
        </pc:sldMkLst>
      </pc:sldChg>
      <pc:sldChg chg="modSp mod">
        <pc:chgData name="Noritsuna Imamura" userId="5b2da16fa1785921" providerId="LiveId" clId="{8B009046-8656-48EE-ACDE-9A2E8CC91390}" dt="2024-06-15T10:29:07.135" v="638" actId="207"/>
        <pc:sldMkLst>
          <pc:docMk/>
          <pc:sldMk cId="2263829521" sldId="258"/>
        </pc:sldMkLst>
      </pc:sldChg>
      <pc:sldChg chg="del">
        <pc:chgData name="Noritsuna Imamura" userId="5b2da16fa1785921" providerId="LiveId" clId="{8B009046-8656-48EE-ACDE-9A2E8CC91390}" dt="2024-06-15T10:12:43.937" v="195" actId="47"/>
        <pc:sldMkLst>
          <pc:docMk/>
          <pc:sldMk cId="3681333138" sldId="261"/>
        </pc:sldMkLst>
      </pc:sldChg>
      <pc:sldChg chg="modSp mod">
        <pc:chgData name="Noritsuna Imamura" userId="5b2da16fa1785921" providerId="LiveId" clId="{8B009046-8656-48EE-ACDE-9A2E8CC91390}" dt="2024-06-15T10:15:33.843" v="322" actId="20577"/>
        <pc:sldMkLst>
          <pc:docMk/>
          <pc:sldMk cId="2074876793" sldId="274"/>
        </pc:sldMkLst>
      </pc:sldChg>
      <pc:sldChg chg="ord">
        <pc:chgData name="Noritsuna Imamura" userId="5b2da16fa1785921" providerId="LiveId" clId="{8B009046-8656-48EE-ACDE-9A2E8CC91390}" dt="2024-06-15T10:27:42.318" v="613"/>
        <pc:sldMkLst>
          <pc:docMk/>
          <pc:sldMk cId="2888632412" sldId="293"/>
        </pc:sldMkLst>
      </pc:sldChg>
      <pc:sldChg chg="modSp mod">
        <pc:chgData name="Noritsuna Imamura" userId="5b2da16fa1785921" providerId="LiveId" clId="{8B009046-8656-48EE-ACDE-9A2E8CC91390}" dt="2024-06-15T10:30:20.486" v="646" actId="27636"/>
        <pc:sldMkLst>
          <pc:docMk/>
          <pc:sldMk cId="154660389" sldId="316"/>
        </pc:sldMkLst>
      </pc:sldChg>
      <pc:sldChg chg="modSp mod">
        <pc:chgData name="Noritsuna Imamura" userId="5b2da16fa1785921" providerId="LiveId" clId="{8B009046-8656-48EE-ACDE-9A2E8CC91390}" dt="2024-06-15T10:37:33.555" v="1041" actId="20577"/>
        <pc:sldMkLst>
          <pc:docMk/>
          <pc:sldMk cId="1655586770" sldId="318"/>
        </pc:sldMkLst>
      </pc:sldChg>
      <pc:sldChg chg="ord">
        <pc:chgData name="Noritsuna Imamura" userId="5b2da16fa1785921" providerId="LiveId" clId="{8B009046-8656-48EE-ACDE-9A2E8CC91390}" dt="2024-06-15T10:27:47.008" v="615"/>
        <pc:sldMkLst>
          <pc:docMk/>
          <pc:sldMk cId="2928027020" sldId="322"/>
        </pc:sldMkLst>
      </pc:sldChg>
      <pc:sldChg chg="modSp mod">
        <pc:chgData name="Noritsuna Imamura" userId="5b2da16fa1785921" providerId="LiveId" clId="{8B009046-8656-48EE-ACDE-9A2E8CC91390}" dt="2024-06-15T10:36:54.823" v="1015" actId="20577"/>
        <pc:sldMkLst>
          <pc:docMk/>
          <pc:sldMk cId="3525104088" sldId="359"/>
        </pc:sldMkLst>
      </pc:sldChg>
      <pc:sldChg chg="del">
        <pc:chgData name="Noritsuna Imamura" userId="5b2da16fa1785921" providerId="LiveId" clId="{8B009046-8656-48EE-ACDE-9A2E8CC91390}" dt="2024-06-15T10:12:43.570" v="194" actId="47"/>
        <pc:sldMkLst>
          <pc:docMk/>
          <pc:sldMk cId="1744120836" sldId="370"/>
        </pc:sldMkLst>
      </pc:sldChg>
      <pc:sldChg chg="addSp modSp mod">
        <pc:chgData name="Noritsuna Imamura" userId="5b2da16fa1785921" providerId="LiveId" clId="{8B009046-8656-48EE-ACDE-9A2E8CC91390}" dt="2024-06-15T10:14:48.266" v="292" actId="1076"/>
        <pc:sldMkLst>
          <pc:docMk/>
          <pc:sldMk cId="80480771" sldId="396"/>
        </pc:sldMkLst>
      </pc:sldChg>
      <pc:sldChg chg="ord">
        <pc:chgData name="Noritsuna Imamura" userId="5b2da16fa1785921" providerId="LiveId" clId="{8B009046-8656-48EE-ACDE-9A2E8CC91390}" dt="2024-06-15T10:23:49.734" v="611"/>
        <pc:sldMkLst>
          <pc:docMk/>
          <pc:sldMk cId="2780456035" sldId="4344"/>
        </pc:sldMkLst>
      </pc:sldChg>
      <pc:sldChg chg="modSp mod">
        <pc:chgData name="Noritsuna Imamura" userId="5b2da16fa1785921" providerId="LiveId" clId="{8B009046-8656-48EE-ACDE-9A2E8CC91390}" dt="2024-06-15T10:22:42.650" v="607" actId="20577"/>
        <pc:sldMkLst>
          <pc:docMk/>
          <pc:sldMk cId="2876247743" sldId="4418"/>
        </pc:sldMkLst>
      </pc:sldChg>
      <pc:sldChg chg="addSp delSp modSp new mod ord setBg">
        <pc:chgData name="Noritsuna Imamura" userId="5b2da16fa1785921" providerId="LiveId" clId="{8B009046-8656-48EE-ACDE-9A2E8CC91390}" dt="2024-06-15T10:36:07.628" v="973" actId="207"/>
        <pc:sldMkLst>
          <pc:docMk/>
          <pc:sldMk cId="1624985784" sldId="4420"/>
        </pc:sldMkLst>
      </pc:sldChg>
      <pc:sldChg chg="delSp add setBg delDesignElem">
        <pc:chgData name="Noritsuna Imamura" userId="5b2da16fa1785921" providerId="LiveId" clId="{8B009046-8656-48EE-ACDE-9A2E8CC91390}" dt="2024-06-15T10:36:34.016" v="975"/>
        <pc:sldMkLst>
          <pc:docMk/>
          <pc:sldMk cId="4199343091" sldId="4421"/>
        </pc:sldMkLst>
      </pc:sldChg>
    </pc:docChg>
  </pc:docChgLst>
  <pc:docChgLst>
    <pc:chgData name="Noritsuna Imamura" userId="5b2da16fa1785921" providerId="LiveId" clId="{29CC1386-9F6B-4031-AC58-E99129890808}"/>
    <pc:docChg chg="undo custSel addSld delSld modSld sldOrd">
      <pc:chgData name="Noritsuna Imamura" userId="5b2da16fa1785921" providerId="LiveId" clId="{29CC1386-9F6B-4031-AC58-E99129890808}" dt="2024-07-22T04:10:41.686" v="605" actId="14100"/>
      <pc:docMkLst>
        <pc:docMk/>
      </pc:docMkLst>
      <pc:sldChg chg="addSp delSp add del setBg delDesignElem">
        <pc:chgData name="Noritsuna Imamura" userId="5b2da16fa1785921" providerId="LiveId" clId="{29CC1386-9F6B-4031-AC58-E99129890808}" dt="2024-07-22T03:20:05.676" v="55"/>
        <pc:sldMkLst>
          <pc:docMk/>
          <pc:sldMk cId="131815742" sldId="261"/>
        </pc:sldMkLst>
      </pc:sldChg>
      <pc:sldChg chg="addSp delSp add del setBg delDesignElem">
        <pc:chgData name="Noritsuna Imamura" userId="5b2da16fa1785921" providerId="LiveId" clId="{29CC1386-9F6B-4031-AC58-E99129890808}" dt="2024-07-22T03:20:08.622" v="60"/>
        <pc:sldMkLst>
          <pc:docMk/>
          <pc:sldMk cId="1457681316" sldId="261"/>
        </pc:sldMkLst>
      </pc:sldChg>
      <pc:sldChg chg="add del ord">
        <pc:chgData name="Noritsuna Imamura" userId="5b2da16fa1785921" providerId="LiveId" clId="{29CC1386-9F6B-4031-AC58-E99129890808}" dt="2024-07-22T03:20:50.913" v="66"/>
        <pc:sldMkLst>
          <pc:docMk/>
          <pc:sldMk cId="3681333138" sldId="261"/>
        </pc:sldMkLst>
      </pc:sldChg>
      <pc:sldChg chg="del">
        <pc:chgData name="Noritsuna Imamura" userId="5b2da16fa1785921" providerId="LiveId" clId="{29CC1386-9F6B-4031-AC58-E99129890808}" dt="2024-07-22T03:20:20.508" v="62" actId="2696"/>
        <pc:sldMkLst>
          <pc:docMk/>
          <pc:sldMk cId="3525104088" sldId="359"/>
        </pc:sldMkLst>
      </pc:sldChg>
      <pc:sldChg chg="addSp delSp modSp add mod setBg delDesignElem">
        <pc:chgData name="Noritsuna Imamura" userId="5b2da16fa1785921" providerId="LiveId" clId="{29CC1386-9F6B-4031-AC58-E99129890808}" dt="2024-07-22T04:06:07.714" v="487" actId="26606"/>
        <pc:sldMkLst>
          <pc:docMk/>
          <pc:sldMk cId="3610934787" sldId="359"/>
        </pc:sldMkLst>
      </pc:sldChg>
      <pc:sldChg chg="add del ord">
        <pc:chgData name="Noritsuna Imamura" userId="5b2da16fa1785921" providerId="LiveId" clId="{29CC1386-9F6B-4031-AC58-E99129890808}" dt="2024-07-22T03:20:50.913" v="66"/>
        <pc:sldMkLst>
          <pc:docMk/>
          <pc:sldMk cId="80480771" sldId="396"/>
        </pc:sldMkLst>
      </pc:sldChg>
      <pc:sldChg chg="addSp delSp add del setBg delDesignElem">
        <pc:chgData name="Noritsuna Imamura" userId="5b2da16fa1785921" providerId="LiveId" clId="{29CC1386-9F6B-4031-AC58-E99129890808}" dt="2024-07-22T03:20:08.622" v="60"/>
        <pc:sldMkLst>
          <pc:docMk/>
          <pc:sldMk cId="1385127517" sldId="396"/>
        </pc:sldMkLst>
      </pc:sldChg>
      <pc:sldChg chg="addSp delSp add del setBg delDesignElem">
        <pc:chgData name="Noritsuna Imamura" userId="5b2da16fa1785921" providerId="LiveId" clId="{29CC1386-9F6B-4031-AC58-E99129890808}" dt="2024-07-22T03:20:05.676" v="55"/>
        <pc:sldMkLst>
          <pc:docMk/>
          <pc:sldMk cId="3049139051" sldId="396"/>
        </pc:sldMkLst>
      </pc:sldChg>
      <pc:sldChg chg="addSp delSp add del setBg delDesignElem">
        <pc:chgData name="Noritsuna Imamura" userId="5b2da16fa1785921" providerId="LiveId" clId="{29CC1386-9F6B-4031-AC58-E99129890808}" dt="2024-07-22T03:20:05.676" v="55"/>
        <pc:sldMkLst>
          <pc:docMk/>
          <pc:sldMk cId="1231109265" sldId="4422"/>
        </pc:sldMkLst>
      </pc:sldChg>
      <pc:sldChg chg="addSp delSp add del setBg delDesignElem">
        <pc:chgData name="Noritsuna Imamura" userId="5b2da16fa1785921" providerId="LiveId" clId="{29CC1386-9F6B-4031-AC58-E99129890808}" dt="2024-07-22T03:20:08.622" v="60"/>
        <pc:sldMkLst>
          <pc:docMk/>
          <pc:sldMk cId="1399119068" sldId="4422"/>
        </pc:sldMkLst>
      </pc:sldChg>
      <pc:sldChg chg="add del ord">
        <pc:chgData name="Noritsuna Imamura" userId="5b2da16fa1785921" providerId="LiveId" clId="{29CC1386-9F6B-4031-AC58-E99129890808}" dt="2024-07-22T03:20:50.913" v="66"/>
        <pc:sldMkLst>
          <pc:docMk/>
          <pc:sldMk cId="2144489418" sldId="4422"/>
        </pc:sldMkLst>
      </pc:sldChg>
      <pc:sldChg chg="addSp delSp modSp new del mod ord modClrScheme chgLayout">
        <pc:chgData name="Noritsuna Imamura" userId="5b2da16fa1785921" providerId="LiveId" clId="{29CC1386-9F6B-4031-AC58-E99129890808}" dt="2024-07-22T03:19:01.872" v="41" actId="2696"/>
        <pc:sldMkLst>
          <pc:docMk/>
          <pc:sldMk cId="643984374" sldId="4424"/>
        </pc:sldMkLst>
      </pc:sldChg>
      <pc:sldChg chg="add del">
        <pc:chgData name="Noritsuna Imamura" userId="5b2da16fa1785921" providerId="LiveId" clId="{29CC1386-9F6B-4031-AC58-E99129890808}" dt="2024-07-22T03:20:20.508" v="62" actId="2696"/>
        <pc:sldMkLst>
          <pc:docMk/>
          <pc:sldMk cId="2268726791" sldId="4424"/>
        </pc:sldMkLst>
      </pc:sldChg>
      <pc:sldChg chg="addSp delSp modSp add mod setBg">
        <pc:chgData name="Noritsuna Imamura" userId="5b2da16fa1785921" providerId="LiveId" clId="{29CC1386-9F6B-4031-AC58-E99129890808}" dt="2024-07-22T04:05:10.047" v="475" actId="207"/>
        <pc:sldMkLst>
          <pc:docMk/>
          <pc:sldMk cId="4247265328" sldId="4424"/>
        </pc:sldMkLst>
      </pc:sldChg>
      <pc:sldChg chg="new del">
        <pc:chgData name="Noritsuna Imamura" userId="5b2da16fa1785921" providerId="LiveId" clId="{29CC1386-9F6B-4031-AC58-E99129890808}" dt="2024-07-22T03:16:51.958" v="9" actId="47"/>
        <pc:sldMkLst>
          <pc:docMk/>
          <pc:sldMk cId="1091964178" sldId="4425"/>
        </pc:sldMkLst>
      </pc:sldChg>
      <pc:sldChg chg="add del">
        <pc:chgData name="Noritsuna Imamura" userId="5b2da16fa1785921" providerId="LiveId" clId="{29CC1386-9F6B-4031-AC58-E99129890808}" dt="2024-07-22T03:20:20.508" v="62" actId="2696"/>
        <pc:sldMkLst>
          <pc:docMk/>
          <pc:sldMk cId="2992300966" sldId="4426"/>
        </pc:sldMkLst>
      </pc:sldChg>
      <pc:sldChg chg="addSp delSp modSp add mod setBg">
        <pc:chgData name="Noritsuna Imamura" userId="5b2da16fa1785921" providerId="LiveId" clId="{29CC1386-9F6B-4031-AC58-E99129890808}" dt="2024-07-22T04:10:41.686" v="605" actId="14100"/>
        <pc:sldMkLst>
          <pc:docMk/>
          <pc:sldMk cId="3800199212" sldId="4426"/>
        </pc:sldMkLst>
      </pc:sldChg>
      <pc:sldChg chg="new del">
        <pc:chgData name="Noritsuna Imamura" userId="5b2da16fa1785921" providerId="LiveId" clId="{29CC1386-9F6B-4031-AC58-E99129890808}" dt="2024-07-22T03:19:01.872" v="41" actId="2696"/>
        <pc:sldMkLst>
          <pc:docMk/>
          <pc:sldMk cId="4293086299" sldId="4426"/>
        </pc:sldMkLst>
      </pc:sldChg>
      <pc:sldChg chg="modSp new del mod">
        <pc:chgData name="Noritsuna Imamura" userId="5b2da16fa1785921" providerId="LiveId" clId="{29CC1386-9F6B-4031-AC58-E99129890808}" dt="2024-07-22T03:19:01.872" v="41" actId="2696"/>
        <pc:sldMkLst>
          <pc:docMk/>
          <pc:sldMk cId="1912298507" sldId="4427"/>
        </pc:sldMkLst>
      </pc:sldChg>
      <pc:sldChg chg="addSp delSp modSp add mod setBg">
        <pc:chgData name="Noritsuna Imamura" userId="5b2da16fa1785921" providerId="LiveId" clId="{29CC1386-9F6B-4031-AC58-E99129890808}" dt="2024-07-22T04:05:30.424" v="486" actId="14100"/>
        <pc:sldMkLst>
          <pc:docMk/>
          <pc:sldMk cId="2442622992" sldId="4427"/>
        </pc:sldMkLst>
      </pc:sldChg>
      <pc:sldChg chg="add del">
        <pc:chgData name="Noritsuna Imamura" userId="5b2da16fa1785921" providerId="LiveId" clId="{29CC1386-9F6B-4031-AC58-E99129890808}" dt="2024-07-22T03:20:20.508" v="62" actId="2696"/>
        <pc:sldMkLst>
          <pc:docMk/>
          <pc:sldMk cId="2485453298" sldId="4427"/>
        </pc:sldMkLst>
      </pc:sldChg>
      <pc:sldChg chg="addSp delSp modSp add mod setBg">
        <pc:chgData name="Noritsuna Imamura" userId="5b2da16fa1785921" providerId="LiveId" clId="{29CC1386-9F6B-4031-AC58-E99129890808}" dt="2024-07-22T04:04:19.071" v="459" actId="26606"/>
        <pc:sldMkLst>
          <pc:docMk/>
          <pc:sldMk cId="1022198007" sldId="4428"/>
        </pc:sldMkLst>
      </pc:sldChg>
      <pc:sldChg chg="modSp new del mod">
        <pc:chgData name="Noritsuna Imamura" userId="5b2da16fa1785921" providerId="LiveId" clId="{29CC1386-9F6B-4031-AC58-E99129890808}" dt="2024-07-22T03:19:01.872" v="41" actId="2696"/>
        <pc:sldMkLst>
          <pc:docMk/>
          <pc:sldMk cId="2666954558" sldId="4428"/>
        </pc:sldMkLst>
      </pc:sldChg>
      <pc:sldChg chg="add del">
        <pc:chgData name="Noritsuna Imamura" userId="5b2da16fa1785921" providerId="LiveId" clId="{29CC1386-9F6B-4031-AC58-E99129890808}" dt="2024-07-22T03:20:20.508" v="62" actId="2696"/>
        <pc:sldMkLst>
          <pc:docMk/>
          <pc:sldMk cId="4008936349" sldId="4428"/>
        </pc:sldMkLst>
      </pc:sldChg>
      <pc:sldChg chg="delSp add del setBg delDesignElem">
        <pc:chgData name="Noritsuna Imamura" userId="5b2da16fa1785921" providerId="LiveId" clId="{29CC1386-9F6B-4031-AC58-E99129890808}" dt="2024-07-22T03:20:20.508" v="62" actId="2696"/>
        <pc:sldMkLst>
          <pc:docMk/>
          <pc:sldMk cId="294322620" sldId="4429"/>
        </pc:sldMkLst>
      </pc:sldChg>
      <pc:sldChg chg="add del">
        <pc:chgData name="Noritsuna Imamura" userId="5b2da16fa1785921" providerId="LiveId" clId="{29CC1386-9F6B-4031-AC58-E99129890808}" dt="2024-07-22T04:04:52.311" v="460" actId="47"/>
        <pc:sldMkLst>
          <pc:docMk/>
          <pc:sldMk cId="2370142578" sldId="4429"/>
        </pc:sldMkLst>
      </pc:sldChg>
      <pc:sldChg chg="addSp delSp modSp new mod setBg">
        <pc:chgData name="Noritsuna Imamura" userId="5b2da16fa1785921" providerId="LiveId" clId="{29CC1386-9F6B-4031-AC58-E99129890808}" dt="2024-07-22T04:06:58.752" v="501" actId="26606"/>
        <pc:sldMkLst>
          <pc:docMk/>
          <pc:sldMk cId="3990197604" sldId="4429"/>
        </pc:sldMkLst>
      </pc:sldChg>
      <pc:sldChg chg="delSp add del setBg delDesignElem">
        <pc:chgData name="Noritsuna Imamura" userId="5b2da16fa1785921" providerId="LiveId" clId="{29CC1386-9F6B-4031-AC58-E99129890808}" dt="2024-07-22T03:21:16.207" v="69" actId="47"/>
        <pc:sldMkLst>
          <pc:docMk/>
          <pc:sldMk cId="48749183" sldId="4430"/>
        </pc:sldMkLst>
      </pc:sldChg>
      <pc:sldChg chg="addSp delSp add del setBg delDesignElem">
        <pc:chgData name="Noritsuna Imamura" userId="5b2da16fa1785921" providerId="LiveId" clId="{29CC1386-9F6B-4031-AC58-E99129890808}" dt="2024-07-22T03:19:55.728" v="49"/>
        <pc:sldMkLst>
          <pc:docMk/>
          <pc:sldMk cId="3847973754" sldId="4430"/>
        </pc:sldMkLst>
      </pc:sldChg>
      <pc:sldChg chg="addSp delSp add del setBg delDesignElem">
        <pc:chgData name="Noritsuna Imamura" userId="5b2da16fa1785921" providerId="LiveId" clId="{29CC1386-9F6B-4031-AC58-E99129890808}" dt="2024-07-22T03:19:55.728" v="49"/>
        <pc:sldMkLst>
          <pc:docMk/>
          <pc:sldMk cId="2149661217" sldId="4431"/>
        </pc:sldMkLst>
      </pc:sldChg>
      <pc:sldChg chg="addSp delSp add del setBg delDesignElem">
        <pc:chgData name="Noritsuna Imamura" userId="5b2da16fa1785921" providerId="LiveId" clId="{29CC1386-9F6B-4031-AC58-E99129890808}" dt="2024-07-22T03:19:55.728" v="49"/>
        <pc:sldMkLst>
          <pc:docMk/>
          <pc:sldMk cId="2307440370" sldId="4432"/>
        </pc:sldMkLst>
      </pc:sldChg>
      <pc:sldMasterChg chg="addSldLayout delSldLayout">
        <pc:chgData name="Noritsuna Imamura" userId="5b2da16fa1785921" providerId="LiveId" clId="{29CC1386-9F6B-4031-AC58-E99129890808}" dt="2024-07-22T03:20:10.742" v="61" actId="2696"/>
        <pc:sldMasterMkLst>
          <pc:docMk/>
          <pc:sldMasterMk cId="887606969" sldId="2147483648"/>
        </pc:sldMasterMkLst>
        <pc:sldLayoutChg chg="add del">
          <pc:chgData name="Noritsuna Imamura" userId="5b2da16fa1785921" providerId="LiveId" clId="{29CC1386-9F6B-4031-AC58-E99129890808}" dt="2024-07-22T03:20:10.742" v="61" actId="2696"/>
          <pc:sldLayoutMkLst>
            <pc:docMk/>
            <pc:sldMasterMk cId="887606969" sldId="2147483648"/>
            <pc:sldLayoutMk cId="2174248157" sldId="2147483661"/>
          </pc:sldLayoutMkLst>
        </pc:sldLayoutChg>
      </pc:sldMasterChg>
    </pc:docChg>
  </pc:docChgLst>
  <pc:docChgLst>
    <pc:chgData name="Noritsuna Imamura" userId="5b2da16fa1785921" providerId="LiveId" clId="{CD4B7AB5-807D-40B2-9170-D1DD1BB3599E}"/>
    <pc:docChg chg="modSld">
      <pc:chgData name="Noritsuna Imamura" userId="5b2da16fa1785921" providerId="LiveId" clId="{CD4B7AB5-807D-40B2-9170-D1DD1BB3599E}" dt="2024-07-03T03:40:22.522" v="20" actId="1035"/>
      <pc:docMkLst>
        <pc:docMk/>
      </pc:docMkLst>
      <pc:sldChg chg="modSp mod">
        <pc:chgData name="Noritsuna Imamura" userId="5b2da16fa1785921" providerId="LiveId" clId="{CD4B7AB5-807D-40B2-9170-D1DD1BB3599E}" dt="2024-07-03T03:40:22.522" v="20" actId="1035"/>
        <pc:sldMkLst>
          <pc:docMk/>
          <pc:sldMk cId="3083720728" sldId="4423"/>
        </pc:sldMkLst>
      </pc:sldChg>
    </pc:docChg>
  </pc:docChgLst>
  <pc:docChgLst>
    <pc:chgData name="Noritsuna Imamura" userId="5b2da16fa1785921" providerId="LiveId" clId="{A85E71A8-5188-4A33-9BA7-83A999CDE3C5}"/>
    <pc:docChg chg="modSld">
      <pc:chgData name="Noritsuna Imamura" userId="5b2da16fa1785921" providerId="LiveId" clId="{A85E71A8-5188-4A33-9BA7-83A999CDE3C5}" dt="2024-07-22T05:17:13.180" v="64" actId="20577"/>
      <pc:docMkLst>
        <pc:docMk/>
      </pc:docMkLst>
      <pc:sldChg chg="addSp modSp modAnim">
        <pc:chgData name="Noritsuna Imamura" userId="5b2da16fa1785921" providerId="LiveId" clId="{A85E71A8-5188-4A33-9BA7-83A999CDE3C5}" dt="2024-07-22T05:16:36.831" v="0"/>
        <pc:sldMkLst>
          <pc:docMk/>
          <pc:sldMk cId="3681333138" sldId="261"/>
        </pc:sldMkLst>
      </pc:sldChg>
      <pc:sldChg chg="modSp mod">
        <pc:chgData name="Noritsuna Imamura" userId="5b2da16fa1785921" providerId="LiveId" clId="{A85E71A8-5188-4A33-9BA7-83A999CDE3C5}" dt="2024-07-22T05:17:13.180" v="64" actId="20577"/>
        <pc:sldMkLst>
          <pc:docMk/>
          <pc:sldMk cId="3610934787" sldId="359"/>
        </pc:sldMkLst>
      </pc:sldChg>
    </pc:docChg>
  </pc:docChgLst>
  <pc:docChgLst>
    <pc:chgData name="Noritsuna Imamura" userId="5b2da16fa1785921" providerId="LiveId" clId="{DD149F4F-B1C3-4B08-B75C-49DA771B796C}"/>
    <pc:docChg chg="modSld">
      <pc:chgData name="Noritsuna Imamura" userId="5b2da16fa1785921" providerId="LiveId" clId="{DD149F4F-B1C3-4B08-B75C-49DA771B796C}" dt="2024-07-31T12:33:28.853" v="3" actId="207"/>
      <pc:docMkLst>
        <pc:docMk/>
      </pc:docMkLst>
    </pc:docChg>
  </pc:docChgLst>
  <pc:docChgLst>
    <pc:chgData name="Noritsuna Imamura" userId="5b2da16fa1785921" providerId="LiveId" clId="{B234F951-88B8-4ADE-9F02-5A5DD565217E}"/>
    <pc:docChg chg="undo custSel addSld delSld modSld sldOrd">
      <pc:chgData name="Noritsuna Imamura" userId="5b2da16fa1785921" providerId="LiveId" clId="{B234F951-88B8-4ADE-9F02-5A5DD565217E}" dt="2024-11-13T00:19:52.736" v="2538"/>
      <pc:docMkLst>
        <pc:docMk/>
      </pc:docMkLst>
      <pc:sldChg chg="modSp mod">
        <pc:chgData name="Noritsuna Imamura" userId="5b2da16fa1785921" providerId="LiveId" clId="{B234F951-88B8-4ADE-9F02-5A5DD565217E}" dt="2024-11-11T21:19:22.441" v="152" actId="20577"/>
        <pc:sldMkLst>
          <pc:docMk/>
          <pc:sldMk cId="457667663" sldId="256"/>
        </pc:sldMkLst>
      </pc:sldChg>
      <pc:sldChg chg="add">
        <pc:chgData name="Noritsuna Imamura" userId="5b2da16fa1785921" providerId="LiveId" clId="{B234F951-88B8-4ADE-9F02-5A5DD565217E}" dt="2024-11-12T01:33:46.565" v="405"/>
        <pc:sldMkLst>
          <pc:docMk/>
          <pc:sldMk cId="1347820762" sldId="257"/>
        </pc:sldMkLst>
      </pc:sldChg>
      <pc:sldChg chg="addSp delSp modSp add mod ord setBg delDesignElem">
        <pc:chgData name="Noritsuna Imamura" userId="5b2da16fa1785921" providerId="LiveId" clId="{B234F951-88B8-4ADE-9F02-5A5DD565217E}" dt="2024-11-12T18:33:54.469" v="2088" actId="1036"/>
        <pc:sldMkLst>
          <pc:docMk/>
          <pc:sldMk cId="342297171" sldId="260"/>
        </pc:sldMkLst>
      </pc:sldChg>
      <pc:sldChg chg="ord">
        <pc:chgData name="Noritsuna Imamura" userId="5b2da16fa1785921" providerId="LiveId" clId="{B234F951-88B8-4ADE-9F02-5A5DD565217E}" dt="2024-11-12T18:29:50.280" v="2026"/>
        <pc:sldMkLst>
          <pc:docMk/>
          <pc:sldMk cId="3681333138" sldId="261"/>
        </pc:sldMkLst>
      </pc:sldChg>
      <pc:sldChg chg="addSp delSp modSp add del mod setBg delDesignElem">
        <pc:chgData name="Noritsuna Imamura" userId="5b2da16fa1785921" providerId="LiveId" clId="{B234F951-88B8-4ADE-9F02-5A5DD565217E}" dt="2024-11-12T17:31:46.732" v="1008" actId="47"/>
        <pc:sldMkLst>
          <pc:docMk/>
          <pc:sldMk cId="2928199701" sldId="263"/>
        </pc:sldMkLst>
      </pc:sldChg>
      <pc:sldChg chg="add del">
        <pc:chgData name="Noritsuna Imamura" userId="5b2da16fa1785921" providerId="LiveId" clId="{B234F951-88B8-4ADE-9F02-5A5DD565217E}" dt="2024-11-12T17:31:51.616" v="1009" actId="47"/>
        <pc:sldMkLst>
          <pc:docMk/>
          <pc:sldMk cId="1828057333" sldId="264"/>
        </pc:sldMkLst>
      </pc:sldChg>
      <pc:sldChg chg="delSp add del setBg delDesignElem">
        <pc:chgData name="Noritsuna Imamura" userId="5b2da16fa1785921" providerId="LiveId" clId="{B234F951-88B8-4ADE-9F02-5A5DD565217E}" dt="2024-11-12T01:35:44.202" v="416" actId="47"/>
        <pc:sldMkLst>
          <pc:docMk/>
          <pc:sldMk cId="2177795841" sldId="264"/>
        </pc:sldMkLst>
      </pc:sldChg>
      <pc:sldChg chg="delSp add del setBg delDesignElem">
        <pc:chgData name="Noritsuna Imamura" userId="5b2da16fa1785921" providerId="LiveId" clId="{B234F951-88B8-4ADE-9F02-5A5DD565217E}" dt="2024-11-12T01:35:44.202" v="416" actId="47"/>
        <pc:sldMkLst>
          <pc:docMk/>
          <pc:sldMk cId="2149814003" sldId="265"/>
        </pc:sldMkLst>
      </pc:sldChg>
      <pc:sldChg chg="delSp add del setBg delDesignElem">
        <pc:chgData name="Noritsuna Imamura" userId="5b2da16fa1785921" providerId="LiveId" clId="{B234F951-88B8-4ADE-9F02-5A5DD565217E}" dt="2024-11-12T01:35:44.202" v="416" actId="47"/>
        <pc:sldMkLst>
          <pc:docMk/>
          <pc:sldMk cId="3305697364" sldId="266"/>
        </pc:sldMkLst>
      </pc:sldChg>
      <pc:sldChg chg="del">
        <pc:chgData name="Noritsuna Imamura" userId="5b2da16fa1785921" providerId="LiveId" clId="{B234F951-88B8-4ADE-9F02-5A5DD565217E}" dt="2024-11-12T01:19:53.317" v="187" actId="47"/>
        <pc:sldMkLst>
          <pc:docMk/>
          <pc:sldMk cId="2913858401" sldId="272"/>
        </pc:sldMkLst>
      </pc:sldChg>
      <pc:sldChg chg="addSp delSp modSp add mod setBg delAnim">
        <pc:chgData name="Noritsuna Imamura" userId="5b2da16fa1785921" providerId="LiveId" clId="{B234F951-88B8-4ADE-9F02-5A5DD565217E}" dt="2024-11-12T17:21:21.664" v="709" actId="26606"/>
        <pc:sldMkLst>
          <pc:docMk/>
          <pc:sldMk cId="380209660" sldId="335"/>
        </pc:sldMkLst>
      </pc:sldChg>
      <pc:sldChg chg="addSp delSp modSp add mod setBg delDesignElem">
        <pc:chgData name="Noritsuna Imamura" userId="5b2da16fa1785921" providerId="LiveId" clId="{B234F951-88B8-4ADE-9F02-5A5DD565217E}" dt="2024-11-12T17:23:18.877" v="772" actId="1076"/>
        <pc:sldMkLst>
          <pc:docMk/>
          <pc:sldMk cId="652582140" sldId="338"/>
        </pc:sldMkLst>
      </pc:sldChg>
      <pc:sldChg chg="delSp add ord setBg delDesignElem">
        <pc:chgData name="Noritsuna Imamura" userId="5b2da16fa1785921" providerId="LiveId" clId="{B234F951-88B8-4ADE-9F02-5A5DD565217E}" dt="2024-11-12T18:35:38.257" v="2120"/>
        <pc:sldMkLst>
          <pc:docMk/>
          <pc:sldMk cId="1384968569" sldId="362"/>
        </pc:sldMkLst>
      </pc:sldChg>
      <pc:sldChg chg="del">
        <pc:chgData name="Noritsuna Imamura" userId="5b2da16fa1785921" providerId="LiveId" clId="{B234F951-88B8-4ADE-9F02-5A5DD565217E}" dt="2024-11-12T01:19:53.317" v="187" actId="47"/>
        <pc:sldMkLst>
          <pc:docMk/>
          <pc:sldMk cId="1023953252" sldId="404"/>
        </pc:sldMkLst>
      </pc:sldChg>
      <pc:sldChg chg="del">
        <pc:chgData name="Noritsuna Imamura" userId="5b2da16fa1785921" providerId="LiveId" clId="{B234F951-88B8-4ADE-9F02-5A5DD565217E}" dt="2024-11-12T01:19:53.317" v="187" actId="47"/>
        <pc:sldMkLst>
          <pc:docMk/>
          <pc:sldMk cId="2741200683" sldId="406"/>
        </pc:sldMkLst>
      </pc:sldChg>
      <pc:sldChg chg="del">
        <pc:chgData name="Noritsuna Imamura" userId="5b2da16fa1785921" providerId="LiveId" clId="{B234F951-88B8-4ADE-9F02-5A5DD565217E}" dt="2024-11-12T01:19:53.317" v="187" actId="47"/>
        <pc:sldMkLst>
          <pc:docMk/>
          <pc:sldMk cId="2236050019" sldId="551"/>
        </pc:sldMkLst>
      </pc:sldChg>
      <pc:sldChg chg="del">
        <pc:chgData name="Noritsuna Imamura" userId="5b2da16fa1785921" providerId="LiveId" clId="{B234F951-88B8-4ADE-9F02-5A5DD565217E}" dt="2024-11-12T01:19:53.317" v="187" actId="47"/>
        <pc:sldMkLst>
          <pc:docMk/>
          <pc:sldMk cId="3394408441" sldId="552"/>
        </pc:sldMkLst>
      </pc:sldChg>
      <pc:sldChg chg="del">
        <pc:chgData name="Noritsuna Imamura" userId="5b2da16fa1785921" providerId="LiveId" clId="{B234F951-88B8-4ADE-9F02-5A5DD565217E}" dt="2024-11-12T01:19:53.317" v="187" actId="47"/>
        <pc:sldMkLst>
          <pc:docMk/>
          <pc:sldMk cId="1143504757" sldId="553"/>
        </pc:sldMkLst>
      </pc:sldChg>
      <pc:sldChg chg="del">
        <pc:chgData name="Noritsuna Imamura" userId="5b2da16fa1785921" providerId="LiveId" clId="{B234F951-88B8-4ADE-9F02-5A5DD565217E}" dt="2024-11-12T01:19:53.317" v="187" actId="47"/>
        <pc:sldMkLst>
          <pc:docMk/>
          <pc:sldMk cId="3332906082" sldId="554"/>
        </pc:sldMkLst>
      </pc:sldChg>
      <pc:sldChg chg="del">
        <pc:chgData name="Noritsuna Imamura" userId="5b2da16fa1785921" providerId="LiveId" clId="{B234F951-88B8-4ADE-9F02-5A5DD565217E}" dt="2024-11-12T01:19:53.317" v="187" actId="47"/>
        <pc:sldMkLst>
          <pc:docMk/>
          <pc:sldMk cId="1371337267" sldId="555"/>
        </pc:sldMkLst>
      </pc:sldChg>
      <pc:sldChg chg="modSp mod ord">
        <pc:chgData name="Noritsuna Imamura" userId="5b2da16fa1785921" providerId="LiveId" clId="{B234F951-88B8-4ADE-9F02-5A5DD565217E}" dt="2024-11-12T18:29:45.139" v="2024" actId="20577"/>
        <pc:sldMkLst>
          <pc:docMk/>
          <pc:sldMk cId="2144489418" sldId="4422"/>
        </pc:sldMkLst>
      </pc:sldChg>
      <pc:sldChg chg="ord">
        <pc:chgData name="Noritsuna Imamura" userId="5b2da16fa1785921" providerId="LiveId" clId="{B234F951-88B8-4ADE-9F02-5A5DD565217E}" dt="2024-11-12T18:01:46.189" v="2007"/>
        <pc:sldMkLst>
          <pc:docMk/>
          <pc:sldMk cId="4247265328" sldId="4424"/>
        </pc:sldMkLst>
      </pc:sldChg>
      <pc:sldChg chg="delSp add setBg delDesignElem">
        <pc:chgData name="Noritsuna Imamura" userId="5b2da16fa1785921" providerId="LiveId" clId="{B234F951-88B8-4ADE-9F02-5A5DD565217E}" dt="2024-11-12T01:16:41.114" v="181"/>
        <pc:sldMkLst>
          <pc:docMk/>
          <pc:sldMk cId="37882627" sldId="4425"/>
        </pc:sldMkLst>
      </pc:sldChg>
      <pc:sldChg chg="ord">
        <pc:chgData name="Noritsuna Imamura" userId="5b2da16fa1785921" providerId="LiveId" clId="{B234F951-88B8-4ADE-9F02-5A5DD565217E}" dt="2024-11-12T18:01:46.189" v="2007"/>
        <pc:sldMkLst>
          <pc:docMk/>
          <pc:sldMk cId="3800199212" sldId="4426"/>
        </pc:sldMkLst>
      </pc:sldChg>
      <pc:sldChg chg="ord">
        <pc:chgData name="Noritsuna Imamura" userId="5b2da16fa1785921" providerId="LiveId" clId="{B234F951-88B8-4ADE-9F02-5A5DD565217E}" dt="2024-11-12T18:01:46.189" v="2007"/>
        <pc:sldMkLst>
          <pc:docMk/>
          <pc:sldMk cId="2442622992" sldId="4427"/>
        </pc:sldMkLst>
      </pc:sldChg>
      <pc:sldChg chg="delSp add setBg delDesignElem">
        <pc:chgData name="Noritsuna Imamura" userId="5b2da16fa1785921" providerId="LiveId" clId="{B234F951-88B8-4ADE-9F02-5A5DD565217E}" dt="2024-11-12T01:16:41.114" v="181"/>
        <pc:sldMkLst>
          <pc:docMk/>
          <pc:sldMk cId="1071822107" sldId="4430"/>
        </pc:sldMkLst>
      </pc:sldChg>
      <pc:sldChg chg="delSp add setBg delDesignElem">
        <pc:chgData name="Noritsuna Imamura" userId="5b2da16fa1785921" providerId="LiveId" clId="{B234F951-88B8-4ADE-9F02-5A5DD565217E}" dt="2024-11-12T01:16:41.114" v="181"/>
        <pc:sldMkLst>
          <pc:docMk/>
          <pc:sldMk cId="3685501058" sldId="4431"/>
        </pc:sldMkLst>
      </pc:sldChg>
      <pc:sldChg chg="delSp add setBg delDesignElem">
        <pc:chgData name="Noritsuna Imamura" userId="5b2da16fa1785921" providerId="LiveId" clId="{B234F951-88B8-4ADE-9F02-5A5DD565217E}" dt="2024-11-12T01:16:41.114" v="181"/>
        <pc:sldMkLst>
          <pc:docMk/>
          <pc:sldMk cId="3808600494" sldId="4432"/>
        </pc:sldMkLst>
      </pc:sldChg>
      <pc:sldChg chg="delSp add setBg delDesignElem">
        <pc:chgData name="Noritsuna Imamura" userId="5b2da16fa1785921" providerId="LiveId" clId="{B234F951-88B8-4ADE-9F02-5A5DD565217E}" dt="2024-11-12T01:16:41.114" v="181"/>
        <pc:sldMkLst>
          <pc:docMk/>
          <pc:sldMk cId="3417012652" sldId="4434"/>
        </pc:sldMkLst>
      </pc:sldChg>
      <pc:sldChg chg="delSp add setBg delDesignElem">
        <pc:chgData name="Noritsuna Imamura" userId="5b2da16fa1785921" providerId="LiveId" clId="{B234F951-88B8-4ADE-9F02-5A5DD565217E}" dt="2024-11-12T01:16:41.114" v="181"/>
        <pc:sldMkLst>
          <pc:docMk/>
          <pc:sldMk cId="981796221" sldId="4435"/>
        </pc:sldMkLst>
      </pc:sldChg>
      <pc:sldChg chg="delSp add setBg delDesignElem">
        <pc:chgData name="Noritsuna Imamura" userId="5b2da16fa1785921" providerId="LiveId" clId="{B234F951-88B8-4ADE-9F02-5A5DD565217E}" dt="2024-11-12T01:16:41.114" v="181"/>
        <pc:sldMkLst>
          <pc:docMk/>
          <pc:sldMk cId="2489702993" sldId="4436"/>
        </pc:sldMkLst>
      </pc:sldChg>
      <pc:sldChg chg="delSp add setBg delDesignElem">
        <pc:chgData name="Noritsuna Imamura" userId="5b2da16fa1785921" providerId="LiveId" clId="{B234F951-88B8-4ADE-9F02-5A5DD565217E}" dt="2024-11-12T01:16:41.114" v="181"/>
        <pc:sldMkLst>
          <pc:docMk/>
          <pc:sldMk cId="2304206290" sldId="4437"/>
        </pc:sldMkLst>
      </pc:sldChg>
      <pc:sldChg chg="delSp add setBg delDesignElem">
        <pc:chgData name="Noritsuna Imamura" userId="5b2da16fa1785921" providerId="LiveId" clId="{B234F951-88B8-4ADE-9F02-5A5DD565217E}" dt="2024-11-12T01:16:41.114" v="181"/>
        <pc:sldMkLst>
          <pc:docMk/>
          <pc:sldMk cId="2390661157" sldId="4438"/>
        </pc:sldMkLst>
      </pc:sldChg>
      <pc:sldChg chg="delSp add setBg delDesignElem">
        <pc:chgData name="Noritsuna Imamura" userId="5b2da16fa1785921" providerId="LiveId" clId="{B234F951-88B8-4ADE-9F02-5A5DD565217E}" dt="2024-11-12T01:16:41.114" v="181"/>
        <pc:sldMkLst>
          <pc:docMk/>
          <pc:sldMk cId="3945306707" sldId="4439"/>
        </pc:sldMkLst>
      </pc:sldChg>
      <pc:sldChg chg="delSp add setBg delDesignElem">
        <pc:chgData name="Noritsuna Imamura" userId="5b2da16fa1785921" providerId="LiveId" clId="{B234F951-88B8-4ADE-9F02-5A5DD565217E}" dt="2024-11-12T01:16:41.114" v="181"/>
        <pc:sldMkLst>
          <pc:docMk/>
          <pc:sldMk cId="626813892" sldId="4442"/>
        </pc:sldMkLst>
      </pc:sldChg>
      <pc:sldChg chg="delSp add setBg delDesignElem">
        <pc:chgData name="Noritsuna Imamura" userId="5b2da16fa1785921" providerId="LiveId" clId="{B234F951-88B8-4ADE-9F02-5A5DD565217E}" dt="2024-11-12T01:16:41.114" v="181"/>
        <pc:sldMkLst>
          <pc:docMk/>
          <pc:sldMk cId="372507616" sldId="4443"/>
        </pc:sldMkLst>
      </pc:sldChg>
      <pc:sldChg chg="delSp add setBg delDesignElem">
        <pc:chgData name="Noritsuna Imamura" userId="5b2da16fa1785921" providerId="LiveId" clId="{B234F951-88B8-4ADE-9F02-5A5DD565217E}" dt="2024-11-12T01:16:41.114" v="181"/>
        <pc:sldMkLst>
          <pc:docMk/>
          <pc:sldMk cId="2254288693" sldId="4444"/>
        </pc:sldMkLst>
      </pc:sldChg>
      <pc:sldChg chg="delSp add setBg delDesignElem">
        <pc:chgData name="Noritsuna Imamura" userId="5b2da16fa1785921" providerId="LiveId" clId="{B234F951-88B8-4ADE-9F02-5A5DD565217E}" dt="2024-11-12T01:16:41.114" v="181"/>
        <pc:sldMkLst>
          <pc:docMk/>
          <pc:sldMk cId="1942650641" sldId="4445"/>
        </pc:sldMkLst>
      </pc:sldChg>
      <pc:sldChg chg="delSp add setBg delDesignElem">
        <pc:chgData name="Noritsuna Imamura" userId="5b2da16fa1785921" providerId="LiveId" clId="{B234F951-88B8-4ADE-9F02-5A5DD565217E}" dt="2024-11-12T01:16:41.114" v="181"/>
        <pc:sldMkLst>
          <pc:docMk/>
          <pc:sldMk cId="1447379674" sldId="4446"/>
        </pc:sldMkLst>
      </pc:sldChg>
      <pc:sldChg chg="add">
        <pc:chgData name="Noritsuna Imamura" userId="5b2da16fa1785921" providerId="LiveId" clId="{B234F951-88B8-4ADE-9F02-5A5DD565217E}" dt="2024-11-12T01:22:27.455" v="192"/>
        <pc:sldMkLst>
          <pc:docMk/>
          <pc:sldMk cId="3431065308" sldId="4449"/>
        </pc:sldMkLst>
      </pc:sldChg>
      <pc:sldChg chg="delSp add setBg delDesignElem">
        <pc:chgData name="Noritsuna Imamura" userId="5b2da16fa1785921" providerId="LiveId" clId="{B234F951-88B8-4ADE-9F02-5A5DD565217E}" dt="2024-11-12T01:16:41.114" v="181"/>
        <pc:sldMkLst>
          <pc:docMk/>
          <pc:sldMk cId="2459494647" sldId="4463"/>
        </pc:sldMkLst>
      </pc:sldChg>
      <pc:sldChg chg="delSp add mod setBg delDesignElem">
        <pc:chgData name="Noritsuna Imamura" userId="5b2da16fa1785921" providerId="LiveId" clId="{B234F951-88B8-4ADE-9F02-5A5DD565217E}" dt="2024-11-12T01:18:16.217" v="186" actId="478"/>
        <pc:sldMkLst>
          <pc:docMk/>
          <pc:sldMk cId="2083800132" sldId="4466"/>
        </pc:sldMkLst>
      </pc:sldChg>
      <pc:sldChg chg="add del">
        <pc:chgData name="Noritsuna Imamura" userId="5b2da16fa1785921" providerId="LiveId" clId="{B234F951-88B8-4ADE-9F02-5A5DD565217E}" dt="2024-11-12T01:16:15.819" v="154" actId="2890"/>
        <pc:sldMkLst>
          <pc:docMk/>
          <pc:sldMk cId="688386746" sldId="4473"/>
        </pc:sldMkLst>
      </pc:sldChg>
      <pc:sldChg chg="addSp delSp modSp add mod setBg delDesignElem">
        <pc:chgData name="Noritsuna Imamura" userId="5b2da16fa1785921" providerId="LiveId" clId="{B234F951-88B8-4ADE-9F02-5A5DD565217E}" dt="2024-11-12T01:16:59.989" v="182" actId="26606"/>
        <pc:sldMkLst>
          <pc:docMk/>
          <pc:sldMk cId="1484383618" sldId="4476"/>
        </pc:sldMkLst>
      </pc:sldChg>
      <pc:sldChg chg="delSp add setBg delDesignElem">
        <pc:chgData name="Noritsuna Imamura" userId="5b2da16fa1785921" providerId="LiveId" clId="{B234F951-88B8-4ADE-9F02-5A5DD565217E}" dt="2024-11-12T01:16:41.114" v="181"/>
        <pc:sldMkLst>
          <pc:docMk/>
          <pc:sldMk cId="2460053199" sldId="4477"/>
        </pc:sldMkLst>
      </pc:sldChg>
      <pc:sldChg chg="add">
        <pc:chgData name="Noritsuna Imamura" userId="5b2da16fa1785921" providerId="LiveId" clId="{B234F951-88B8-4ADE-9F02-5A5DD565217E}" dt="2024-11-12T01:16:41.114" v="181"/>
        <pc:sldMkLst>
          <pc:docMk/>
          <pc:sldMk cId="1214708309" sldId="4478"/>
        </pc:sldMkLst>
      </pc:sldChg>
      <pc:sldChg chg="delSp add setBg delDesignElem">
        <pc:chgData name="Noritsuna Imamura" userId="5b2da16fa1785921" providerId="LiveId" clId="{B234F951-88B8-4ADE-9F02-5A5DD565217E}" dt="2024-11-12T01:16:41.114" v="181"/>
        <pc:sldMkLst>
          <pc:docMk/>
          <pc:sldMk cId="3377976654" sldId="4479"/>
        </pc:sldMkLst>
      </pc:sldChg>
      <pc:sldChg chg="add">
        <pc:chgData name="Noritsuna Imamura" userId="5b2da16fa1785921" providerId="LiveId" clId="{B234F951-88B8-4ADE-9F02-5A5DD565217E}" dt="2024-11-12T01:16:41.114" v="181"/>
        <pc:sldMkLst>
          <pc:docMk/>
          <pc:sldMk cId="936911519" sldId="4481"/>
        </pc:sldMkLst>
      </pc:sldChg>
      <pc:sldChg chg="delSp add setBg delDesignElem">
        <pc:chgData name="Noritsuna Imamura" userId="5b2da16fa1785921" providerId="LiveId" clId="{B234F951-88B8-4ADE-9F02-5A5DD565217E}" dt="2024-11-12T01:16:41.114" v="181"/>
        <pc:sldMkLst>
          <pc:docMk/>
          <pc:sldMk cId="4053548564" sldId="4482"/>
        </pc:sldMkLst>
      </pc:sldChg>
      <pc:sldChg chg="delSp add setBg delDesignElem">
        <pc:chgData name="Noritsuna Imamura" userId="5b2da16fa1785921" providerId="LiveId" clId="{B234F951-88B8-4ADE-9F02-5A5DD565217E}" dt="2024-11-12T01:16:41.114" v="181"/>
        <pc:sldMkLst>
          <pc:docMk/>
          <pc:sldMk cId="3271202963" sldId="4483"/>
        </pc:sldMkLst>
      </pc:sldChg>
      <pc:sldChg chg="add">
        <pc:chgData name="Noritsuna Imamura" userId="5b2da16fa1785921" providerId="LiveId" clId="{B234F951-88B8-4ADE-9F02-5A5DD565217E}" dt="2024-11-12T01:16:41.114" v="181"/>
        <pc:sldMkLst>
          <pc:docMk/>
          <pc:sldMk cId="2688144880" sldId="4484"/>
        </pc:sldMkLst>
      </pc:sldChg>
      <pc:sldChg chg="delSp add setBg delDesignElem">
        <pc:chgData name="Noritsuna Imamura" userId="5b2da16fa1785921" providerId="LiveId" clId="{B234F951-88B8-4ADE-9F02-5A5DD565217E}" dt="2024-11-12T01:16:41.114" v="181"/>
        <pc:sldMkLst>
          <pc:docMk/>
          <pc:sldMk cId="4149693938" sldId="4485"/>
        </pc:sldMkLst>
      </pc:sldChg>
      <pc:sldChg chg="add">
        <pc:chgData name="Noritsuna Imamura" userId="5b2da16fa1785921" providerId="LiveId" clId="{B234F951-88B8-4ADE-9F02-5A5DD565217E}" dt="2024-11-12T01:16:41.114" v="181"/>
        <pc:sldMkLst>
          <pc:docMk/>
          <pc:sldMk cId="1240743296" sldId="4486"/>
        </pc:sldMkLst>
      </pc:sldChg>
      <pc:sldChg chg="add setBg modAnim">
        <pc:chgData name="Noritsuna Imamura" userId="5b2da16fa1785921" providerId="LiveId" clId="{B234F951-88B8-4ADE-9F02-5A5DD565217E}" dt="2024-11-12T18:02:33.872" v="2010"/>
        <pc:sldMkLst>
          <pc:docMk/>
          <pc:sldMk cId="1835671672" sldId="4487"/>
        </pc:sldMkLst>
      </pc:sldChg>
      <pc:sldChg chg="delSp add setBg delDesignElem">
        <pc:chgData name="Noritsuna Imamura" userId="5b2da16fa1785921" providerId="LiveId" clId="{B234F951-88B8-4ADE-9F02-5A5DD565217E}" dt="2024-11-12T01:16:41.114" v="181"/>
        <pc:sldMkLst>
          <pc:docMk/>
          <pc:sldMk cId="1666582390" sldId="4488"/>
        </pc:sldMkLst>
      </pc:sldChg>
      <pc:sldChg chg="delSp add setBg delDesignElem">
        <pc:chgData name="Noritsuna Imamura" userId="5b2da16fa1785921" providerId="LiveId" clId="{B234F951-88B8-4ADE-9F02-5A5DD565217E}" dt="2024-11-12T01:16:41.114" v="181"/>
        <pc:sldMkLst>
          <pc:docMk/>
          <pc:sldMk cId="3844662413" sldId="4489"/>
        </pc:sldMkLst>
      </pc:sldChg>
      <pc:sldChg chg="delSp add setBg delDesignElem">
        <pc:chgData name="Noritsuna Imamura" userId="5b2da16fa1785921" providerId="LiveId" clId="{B234F951-88B8-4ADE-9F02-5A5DD565217E}" dt="2024-11-12T01:16:41.114" v="181"/>
        <pc:sldMkLst>
          <pc:docMk/>
          <pc:sldMk cId="483351183" sldId="4490"/>
        </pc:sldMkLst>
      </pc:sldChg>
      <pc:sldChg chg="addSp delSp add del setBg delDesignElem">
        <pc:chgData name="Noritsuna Imamura" userId="5b2da16fa1785921" providerId="LiveId" clId="{B234F951-88B8-4ADE-9F02-5A5DD565217E}" dt="2024-11-12T01:17:56.922" v="185"/>
        <pc:sldMkLst>
          <pc:docMk/>
          <pc:sldMk cId="1526144379" sldId="4491"/>
        </pc:sldMkLst>
      </pc:sldChg>
      <pc:sldChg chg="add ord">
        <pc:chgData name="Noritsuna Imamura" userId="5b2da16fa1785921" providerId="LiveId" clId="{B234F951-88B8-4ADE-9F02-5A5DD565217E}" dt="2024-11-12T18:28:45.769" v="2018"/>
        <pc:sldMkLst>
          <pc:docMk/>
          <pc:sldMk cId="2974706480" sldId="4491"/>
        </pc:sldMkLst>
      </pc:sldChg>
      <pc:sldChg chg="add ord">
        <pc:chgData name="Noritsuna Imamura" userId="5b2da16fa1785921" providerId="LiveId" clId="{B234F951-88B8-4ADE-9F02-5A5DD565217E}" dt="2024-11-12T18:28:45.769" v="2018"/>
        <pc:sldMkLst>
          <pc:docMk/>
          <pc:sldMk cId="3855897793" sldId="4496"/>
        </pc:sldMkLst>
      </pc:sldChg>
      <pc:sldChg chg="add">
        <pc:chgData name="Noritsuna Imamura" userId="5b2da16fa1785921" providerId="LiveId" clId="{B234F951-88B8-4ADE-9F02-5A5DD565217E}" dt="2024-11-12T01:23:22.962" v="195"/>
        <pc:sldMkLst>
          <pc:docMk/>
          <pc:sldMk cId="1836110538" sldId="4507"/>
        </pc:sldMkLst>
      </pc:sldChg>
      <pc:sldChg chg="add del">
        <pc:chgData name="Noritsuna Imamura" userId="5b2da16fa1785921" providerId="LiveId" clId="{B234F951-88B8-4ADE-9F02-5A5DD565217E}" dt="2024-11-12T18:40:04.541" v="2227" actId="47"/>
        <pc:sldMkLst>
          <pc:docMk/>
          <pc:sldMk cId="717984346" sldId="4510"/>
        </pc:sldMkLst>
      </pc:sldChg>
      <pc:sldChg chg="addSp modSp add mod">
        <pc:chgData name="Noritsuna Imamura" userId="5b2da16fa1785921" providerId="LiveId" clId="{B234F951-88B8-4ADE-9F02-5A5DD565217E}" dt="2024-11-12T18:40:02.172" v="2226" actId="1076"/>
        <pc:sldMkLst>
          <pc:docMk/>
          <pc:sldMk cId="419342532" sldId="4511"/>
        </pc:sldMkLst>
      </pc:sldChg>
      <pc:sldChg chg="add">
        <pc:chgData name="Noritsuna Imamura" userId="5b2da16fa1785921" providerId="LiveId" clId="{B234F951-88B8-4ADE-9F02-5A5DD565217E}" dt="2024-11-12T01:22:00.613" v="189"/>
        <pc:sldMkLst>
          <pc:docMk/>
          <pc:sldMk cId="4142800669" sldId="4519"/>
        </pc:sldMkLst>
      </pc:sldChg>
      <pc:sldChg chg="add">
        <pc:chgData name="Noritsuna Imamura" userId="5b2da16fa1785921" providerId="LiveId" clId="{B234F951-88B8-4ADE-9F02-5A5DD565217E}" dt="2024-11-12T01:22:33.716" v="193"/>
        <pc:sldMkLst>
          <pc:docMk/>
          <pc:sldMk cId="3582053398" sldId="4520"/>
        </pc:sldMkLst>
      </pc:sldChg>
      <pc:sldChg chg="addSp modSp add mod ord setBg">
        <pc:chgData name="Noritsuna Imamura" userId="5b2da16fa1785921" providerId="LiveId" clId="{B234F951-88B8-4ADE-9F02-5A5DD565217E}" dt="2024-11-12T18:40:38.547" v="2229" actId="26606"/>
        <pc:sldMkLst>
          <pc:docMk/>
          <pc:sldMk cId="388148304" sldId="4521"/>
        </pc:sldMkLst>
      </pc:sldChg>
      <pc:sldChg chg="add del">
        <pc:chgData name="Noritsuna Imamura" userId="5b2da16fa1785921" providerId="LiveId" clId="{B234F951-88B8-4ADE-9F02-5A5DD565217E}" dt="2024-11-12T01:25:20.117" v="201"/>
        <pc:sldMkLst>
          <pc:docMk/>
          <pc:sldMk cId="3009511956" sldId="4522"/>
        </pc:sldMkLst>
      </pc:sldChg>
      <pc:sldChg chg="add del">
        <pc:chgData name="Noritsuna Imamura" userId="5b2da16fa1785921" providerId="LiveId" clId="{B234F951-88B8-4ADE-9F02-5A5DD565217E}" dt="2024-11-12T01:25:16.697" v="199"/>
        <pc:sldMkLst>
          <pc:docMk/>
          <pc:sldMk cId="3263231503" sldId="4522"/>
        </pc:sldMkLst>
      </pc:sldChg>
      <pc:sldChg chg="delSp add mod">
        <pc:chgData name="Noritsuna Imamura" userId="5b2da16fa1785921" providerId="LiveId" clId="{B234F951-88B8-4ADE-9F02-5A5DD565217E}" dt="2024-11-12T18:37:50.309" v="2203" actId="478"/>
        <pc:sldMkLst>
          <pc:docMk/>
          <pc:sldMk cId="3281046227" sldId="4522"/>
        </pc:sldMkLst>
      </pc:sldChg>
      <pc:sldChg chg="add del">
        <pc:chgData name="Noritsuna Imamura" userId="5b2da16fa1785921" providerId="LiveId" clId="{B234F951-88B8-4ADE-9F02-5A5DD565217E}" dt="2024-11-12T01:25:27.547" v="203"/>
        <pc:sldMkLst>
          <pc:docMk/>
          <pc:sldMk cId="4027678446" sldId="4522"/>
        </pc:sldMkLst>
      </pc:sldChg>
      <pc:sldChg chg="delSp add setBg delDesignElem">
        <pc:chgData name="Noritsuna Imamura" userId="5b2da16fa1785921" providerId="LiveId" clId="{B234F951-88B8-4ADE-9F02-5A5DD565217E}" dt="2024-11-12T01:26:39.806" v="207"/>
        <pc:sldMkLst>
          <pc:docMk/>
          <pc:sldMk cId="2832259459" sldId="4523"/>
        </pc:sldMkLst>
      </pc:sldChg>
      <pc:sldChg chg="addSp modSp new mod">
        <pc:chgData name="Noritsuna Imamura" userId="5b2da16fa1785921" providerId="LiveId" clId="{B234F951-88B8-4ADE-9F02-5A5DD565217E}" dt="2024-11-12T17:38:00.002" v="1292" actId="14100"/>
        <pc:sldMkLst>
          <pc:docMk/>
          <pc:sldMk cId="3054844838" sldId="4524"/>
        </pc:sldMkLst>
      </pc:sldChg>
      <pc:sldChg chg="addSp modSp new mod">
        <pc:chgData name="Noritsuna Imamura" userId="5b2da16fa1785921" providerId="LiveId" clId="{B234F951-88B8-4ADE-9F02-5A5DD565217E}" dt="2024-11-12T17:51:27.193" v="1650" actId="20577"/>
        <pc:sldMkLst>
          <pc:docMk/>
          <pc:sldMk cId="769980419" sldId="4525"/>
        </pc:sldMkLst>
      </pc:sldChg>
      <pc:sldChg chg="addSp modSp new mod setBg addAnim modAnim">
        <pc:chgData name="Noritsuna Imamura" userId="5b2da16fa1785921" providerId="LiveId" clId="{B234F951-88B8-4ADE-9F02-5A5DD565217E}" dt="2024-11-12T17:46:45.958" v="1530"/>
        <pc:sldMkLst>
          <pc:docMk/>
          <pc:sldMk cId="3292200973" sldId="4526"/>
        </pc:sldMkLst>
      </pc:sldChg>
      <pc:sldChg chg="addSp modSp new mod">
        <pc:chgData name="Noritsuna Imamura" userId="5b2da16fa1785921" providerId="LiveId" clId="{B234F951-88B8-4ADE-9F02-5A5DD565217E}" dt="2024-11-12T17:44:17.739" v="1465" actId="14100"/>
        <pc:sldMkLst>
          <pc:docMk/>
          <pc:sldMk cId="3529138643" sldId="4527"/>
        </pc:sldMkLst>
      </pc:sldChg>
      <pc:sldChg chg="addSp modSp new mod">
        <pc:chgData name="Noritsuna Imamura" userId="5b2da16fa1785921" providerId="LiveId" clId="{B234F951-88B8-4ADE-9F02-5A5DD565217E}" dt="2024-11-12T17:39:45.953" v="1325" actId="20577"/>
        <pc:sldMkLst>
          <pc:docMk/>
          <pc:sldMk cId="2368044935" sldId="4528"/>
        </pc:sldMkLst>
      </pc:sldChg>
      <pc:sldChg chg="addSp delSp modSp new del mod">
        <pc:chgData name="Noritsuna Imamura" userId="5b2da16fa1785921" providerId="LiveId" clId="{B234F951-88B8-4ADE-9F02-5A5DD565217E}" dt="2024-11-12T17:20:10.719" v="704" actId="47"/>
        <pc:sldMkLst>
          <pc:docMk/>
          <pc:sldMk cId="1241957522" sldId="4529"/>
        </pc:sldMkLst>
      </pc:sldChg>
      <pc:sldChg chg="addSp delSp modSp new mod">
        <pc:chgData name="Noritsuna Imamura" userId="5b2da16fa1785921" providerId="LiveId" clId="{B234F951-88B8-4ADE-9F02-5A5DD565217E}" dt="2024-11-12T18:00:12.503" v="2002" actId="403"/>
        <pc:sldMkLst>
          <pc:docMk/>
          <pc:sldMk cId="2081605517" sldId="4530"/>
        </pc:sldMkLst>
      </pc:sldChg>
      <pc:sldChg chg="modSp new del mod ord">
        <pc:chgData name="Noritsuna Imamura" userId="5b2da16fa1785921" providerId="LiveId" clId="{B234F951-88B8-4ADE-9F02-5A5DD565217E}" dt="2024-11-12T18:36:03.515" v="2121" actId="47"/>
        <pc:sldMkLst>
          <pc:docMk/>
          <pc:sldMk cId="526807235" sldId="4531"/>
        </pc:sldMkLst>
      </pc:sldChg>
      <pc:sldChg chg="addSp modSp new del mod ord">
        <pc:chgData name="Noritsuna Imamura" userId="5b2da16fa1785921" providerId="LiveId" clId="{B234F951-88B8-4ADE-9F02-5A5DD565217E}" dt="2024-11-12T17:51:17.741" v="1640" actId="47"/>
        <pc:sldMkLst>
          <pc:docMk/>
          <pc:sldMk cId="3070063503" sldId="4532"/>
        </pc:sldMkLst>
      </pc:sldChg>
      <pc:sldChg chg="addSp modSp new add del mod ord setBg">
        <pc:chgData name="Noritsuna Imamura" userId="5b2da16fa1785921" providerId="LiveId" clId="{B234F951-88B8-4ADE-9F02-5A5DD565217E}" dt="2024-11-12T18:37:35.357" v="2202" actId="20577"/>
        <pc:sldMkLst>
          <pc:docMk/>
          <pc:sldMk cId="2835567474" sldId="4533"/>
        </pc:sldMkLst>
      </pc:sldChg>
      <pc:sldChg chg="addSp modSp new mod ord setBg">
        <pc:chgData name="Noritsuna Imamura" userId="5b2da16fa1785921" providerId="LiveId" clId="{B234F951-88B8-4ADE-9F02-5A5DD565217E}" dt="2024-11-12T17:54:17.569" v="1874" actId="20577"/>
        <pc:sldMkLst>
          <pc:docMk/>
          <pc:sldMk cId="1718001353" sldId="4534"/>
        </pc:sldMkLst>
      </pc:sldChg>
      <pc:sldChg chg="new">
        <pc:chgData name="Noritsuna Imamura" userId="5b2da16fa1785921" providerId="LiveId" clId="{B234F951-88B8-4ADE-9F02-5A5DD565217E}" dt="2024-11-12T01:32:02.862" v="398" actId="680"/>
        <pc:sldMkLst>
          <pc:docMk/>
          <pc:sldMk cId="141193772" sldId="4535"/>
        </pc:sldMkLst>
      </pc:sldChg>
      <pc:sldChg chg="new">
        <pc:chgData name="Noritsuna Imamura" userId="5b2da16fa1785921" providerId="LiveId" clId="{B234F951-88B8-4ADE-9F02-5A5DD565217E}" dt="2024-11-12T01:32:02.962" v="399" actId="680"/>
        <pc:sldMkLst>
          <pc:docMk/>
          <pc:sldMk cId="1769466167" sldId="4536"/>
        </pc:sldMkLst>
      </pc:sldChg>
      <pc:sldChg chg="addSp modSp add del">
        <pc:chgData name="Noritsuna Imamura" userId="5b2da16fa1785921" providerId="LiveId" clId="{B234F951-88B8-4ADE-9F02-5A5DD565217E}" dt="2024-11-12T18:49:47.442" v="2302" actId="47"/>
        <pc:sldMkLst>
          <pc:docMk/>
          <pc:sldMk cId="947499338" sldId="4537"/>
        </pc:sldMkLst>
      </pc:sldChg>
      <pc:sldChg chg="delSp add del setBg delDesignElem">
        <pc:chgData name="Noritsuna Imamura" userId="5b2da16fa1785921" providerId="LiveId" clId="{B234F951-88B8-4ADE-9F02-5A5DD565217E}" dt="2024-11-12T18:51:22.969" v="2319" actId="47"/>
        <pc:sldMkLst>
          <pc:docMk/>
          <pc:sldMk cId="4155956670" sldId="4538"/>
        </pc:sldMkLst>
      </pc:sldChg>
      <pc:sldChg chg="addSp delSp modSp add mod setBg delDesignElem">
        <pc:chgData name="Noritsuna Imamura" userId="5b2da16fa1785921" providerId="LiveId" clId="{B234F951-88B8-4ADE-9F02-5A5DD565217E}" dt="2024-11-12T18:53:32.456" v="2349" actId="403"/>
        <pc:sldMkLst>
          <pc:docMk/>
          <pc:sldMk cId="3754698392" sldId="4539"/>
        </pc:sldMkLst>
      </pc:sldChg>
      <pc:sldChg chg="delSp modSp add del mod setBg delDesignElem">
        <pc:chgData name="Noritsuna Imamura" userId="5b2da16fa1785921" providerId="LiveId" clId="{B234F951-88B8-4ADE-9F02-5A5DD565217E}" dt="2024-11-12T18:51:32.021" v="2320" actId="47"/>
        <pc:sldMkLst>
          <pc:docMk/>
          <pc:sldMk cId="1910379720" sldId="4540"/>
        </pc:sldMkLst>
      </pc:sldChg>
      <pc:sldChg chg="delSp add del ord setBg delDesignElem">
        <pc:chgData name="Noritsuna Imamura" userId="5b2da16fa1785921" providerId="LiveId" clId="{B234F951-88B8-4ADE-9F02-5A5DD565217E}" dt="2024-11-12T18:34:06.806" v="2089" actId="47"/>
        <pc:sldMkLst>
          <pc:docMk/>
          <pc:sldMk cId="3427352914" sldId="4541"/>
        </pc:sldMkLst>
      </pc:sldChg>
      <pc:sldChg chg="modSp mod ord">
        <pc:chgData name="Noritsuna Imamura" userId="5b2da16fa1785921" providerId="LiveId" clId="{B234F951-88B8-4ADE-9F02-5A5DD565217E}" dt="2024-11-12T18:44:56.420" v="2293" actId="20577"/>
        <pc:sldMkLst>
          <pc:docMk/>
          <pc:sldMk cId="1458786743" sldId="4544"/>
        </pc:sldMkLst>
      </pc:sldChg>
      <pc:sldChg chg="add del">
        <pc:chgData name="Noritsuna Imamura" userId="5b2da16fa1785921" providerId="LiveId" clId="{B234F951-88B8-4ADE-9F02-5A5DD565217E}" dt="2024-11-12T18:36:28" v="2129" actId="47"/>
        <pc:sldMkLst>
          <pc:docMk/>
          <pc:sldMk cId="4001719557" sldId="4546"/>
        </pc:sldMkLst>
      </pc:sldChg>
      <pc:sldChg chg="del">
        <pc:chgData name="Noritsuna Imamura" userId="5b2da16fa1785921" providerId="LiveId" clId="{B234F951-88B8-4ADE-9F02-5A5DD565217E}" dt="2024-11-12T17:36:57.258" v="1256" actId="47"/>
        <pc:sldMkLst>
          <pc:docMk/>
          <pc:sldMk cId="3126185230" sldId="4549"/>
        </pc:sldMkLst>
      </pc:sldChg>
      <pc:sldChg chg="del">
        <pc:chgData name="Noritsuna Imamura" userId="5b2da16fa1785921" providerId="LiveId" clId="{B234F951-88B8-4ADE-9F02-5A5DD565217E}" dt="2024-11-12T17:39:19.769" v="1310" actId="47"/>
        <pc:sldMkLst>
          <pc:docMk/>
          <pc:sldMk cId="495295263" sldId="4550"/>
        </pc:sldMkLst>
      </pc:sldChg>
      <pc:sldChg chg="modSp del mod">
        <pc:chgData name="Noritsuna Imamura" userId="5b2da16fa1785921" providerId="LiveId" clId="{B234F951-88B8-4ADE-9F02-5A5DD565217E}" dt="2024-11-12T17:14:58.168" v="665" actId="47"/>
        <pc:sldMkLst>
          <pc:docMk/>
          <pc:sldMk cId="3586619319" sldId="4551"/>
        </pc:sldMkLst>
      </pc:sldChg>
      <pc:sldChg chg="addSp delSp modSp mod setBg">
        <pc:chgData name="Noritsuna Imamura" userId="5b2da16fa1785921" providerId="LiveId" clId="{B234F951-88B8-4ADE-9F02-5A5DD565217E}" dt="2024-11-12T17:27:50.280" v="984" actId="20577"/>
        <pc:sldMkLst>
          <pc:docMk/>
          <pc:sldMk cId="2988580093" sldId="4552"/>
        </pc:sldMkLst>
      </pc:sldChg>
      <pc:sldChg chg="del">
        <pc:chgData name="Noritsuna Imamura" userId="5b2da16fa1785921" providerId="LiveId" clId="{B234F951-88B8-4ADE-9F02-5A5DD565217E}" dt="2024-11-12T18:36:11.113" v="2122" actId="47"/>
        <pc:sldMkLst>
          <pc:docMk/>
          <pc:sldMk cId="4112259144" sldId="4554"/>
        </pc:sldMkLst>
      </pc:sldChg>
      <pc:sldChg chg="addSp modSp add del mod">
        <pc:chgData name="Noritsuna Imamura" userId="5b2da16fa1785921" providerId="LiveId" clId="{B234F951-88B8-4ADE-9F02-5A5DD565217E}" dt="2024-11-12T17:12:19.470" v="630" actId="47"/>
        <pc:sldMkLst>
          <pc:docMk/>
          <pc:sldMk cId="138377251" sldId="4555"/>
        </pc:sldMkLst>
      </pc:sldChg>
      <pc:sldChg chg="addSp delSp modSp new mod setBg">
        <pc:chgData name="Noritsuna Imamura" userId="5b2da16fa1785921" providerId="LiveId" clId="{B234F951-88B8-4ADE-9F02-5A5DD565217E}" dt="2024-11-12T17:34:31.929" v="1120" actId="403"/>
        <pc:sldMkLst>
          <pc:docMk/>
          <pc:sldMk cId="2042674501" sldId="4556"/>
        </pc:sldMkLst>
      </pc:sldChg>
      <pc:sldChg chg="addSp delSp modSp new mod setBg">
        <pc:chgData name="Noritsuna Imamura" userId="5b2da16fa1785921" providerId="LiveId" clId="{B234F951-88B8-4ADE-9F02-5A5DD565217E}" dt="2024-11-12T17:36:26.922" v="1212" actId="20577"/>
        <pc:sldMkLst>
          <pc:docMk/>
          <pc:sldMk cId="2475968265" sldId="4557"/>
        </pc:sldMkLst>
      </pc:sldChg>
      <pc:sldChg chg="modSp add mod">
        <pc:chgData name="Noritsuna Imamura" userId="5b2da16fa1785921" providerId="LiveId" clId="{B234F951-88B8-4ADE-9F02-5A5DD565217E}" dt="2024-11-12T17:25:53.176" v="938" actId="403"/>
        <pc:sldMkLst>
          <pc:docMk/>
          <pc:sldMk cId="810926" sldId="4558"/>
        </pc:sldMkLst>
      </pc:sldChg>
      <pc:sldChg chg="addSp modSp add mod ord setBg">
        <pc:chgData name="Noritsuna Imamura" userId="5b2da16fa1785921" providerId="LiveId" clId="{B234F951-88B8-4ADE-9F02-5A5DD565217E}" dt="2024-11-12T18:42:04.673" v="2271" actId="14"/>
        <pc:sldMkLst>
          <pc:docMk/>
          <pc:sldMk cId="2079314453" sldId="4559"/>
        </pc:sldMkLst>
      </pc:sldChg>
      <pc:sldChg chg="add del setBg">
        <pc:chgData name="Noritsuna Imamura" userId="5b2da16fa1785921" providerId="LiveId" clId="{B234F951-88B8-4ADE-9F02-5A5DD565217E}" dt="2024-11-12T17:19:55.856" v="696" actId="47"/>
        <pc:sldMkLst>
          <pc:docMk/>
          <pc:sldMk cId="2877490270" sldId="4559"/>
        </pc:sldMkLst>
      </pc:sldChg>
      <pc:sldChg chg="addSp modSp add del mod setBg">
        <pc:chgData name="Noritsuna Imamura" userId="5b2da16fa1785921" providerId="LiveId" clId="{B234F951-88B8-4ADE-9F02-5A5DD565217E}" dt="2024-11-12T17:26:31.717" v="941" actId="47"/>
        <pc:sldMkLst>
          <pc:docMk/>
          <pc:sldMk cId="1846781738" sldId="4560"/>
        </pc:sldMkLst>
      </pc:sldChg>
      <pc:sldChg chg="add modAnim">
        <pc:chgData name="Noritsuna Imamura" userId="5b2da16fa1785921" providerId="LiveId" clId="{B234F951-88B8-4ADE-9F02-5A5DD565217E}" dt="2024-11-12T18:35:01.328" v="2116"/>
        <pc:sldMkLst>
          <pc:docMk/>
          <pc:sldMk cId="2187469544" sldId="4560"/>
        </pc:sldMkLst>
      </pc:sldChg>
      <pc:sldChg chg="addSp delSp modSp add mod setBg delDesignElem">
        <pc:chgData name="Noritsuna Imamura" userId="5b2da16fa1785921" providerId="LiveId" clId="{B234F951-88B8-4ADE-9F02-5A5DD565217E}" dt="2024-11-12T18:33:00.962" v="2063" actId="26606"/>
        <pc:sldMkLst>
          <pc:docMk/>
          <pc:sldMk cId="57423439" sldId="4561"/>
        </pc:sldMkLst>
      </pc:sldChg>
      <pc:sldChg chg="addSp delSp modSp new mod setBg">
        <pc:chgData name="Noritsuna Imamura" userId="5b2da16fa1785921" providerId="LiveId" clId="{B234F951-88B8-4ADE-9F02-5A5DD565217E}" dt="2024-11-12T19:16:04.419" v="2536" actId="403"/>
        <pc:sldMkLst>
          <pc:docMk/>
          <pc:sldMk cId="3537041651" sldId="4562"/>
        </pc:sldMkLst>
      </pc:sldChg>
      <pc:sldChg chg="addSp delSp modSp new mod setBg">
        <pc:chgData name="Noritsuna Imamura" userId="5b2da16fa1785921" providerId="LiveId" clId="{B234F951-88B8-4ADE-9F02-5A5DD565217E}" dt="2024-11-12T18:51:14.399" v="2318" actId="26606"/>
        <pc:sldMkLst>
          <pc:docMk/>
          <pc:sldMk cId="3949136007" sldId="4563"/>
        </pc:sldMkLst>
      </pc:sldChg>
      <pc:sldChg chg="addSp delSp modSp new mod setBg">
        <pc:chgData name="Noritsuna Imamura" userId="5b2da16fa1785921" providerId="LiveId" clId="{B234F951-88B8-4ADE-9F02-5A5DD565217E}" dt="2024-11-12T18:50:53.980" v="2317" actId="26606"/>
        <pc:sldMkLst>
          <pc:docMk/>
          <pc:sldMk cId="1613360932" sldId="4564"/>
        </pc:sldMkLst>
      </pc:sldChg>
      <pc:sldChg chg="addSp delSp modSp add del mod">
        <pc:chgData name="Noritsuna Imamura" userId="5b2da16fa1785921" providerId="LiveId" clId="{B234F951-88B8-4ADE-9F02-5A5DD565217E}" dt="2024-11-12T18:53:37.171" v="2350" actId="47"/>
        <pc:sldMkLst>
          <pc:docMk/>
          <pc:sldMk cId="180231970" sldId="4565"/>
        </pc:sldMkLst>
      </pc:sldChg>
      <pc:sldChg chg="delSp add setBg delDesignElem">
        <pc:chgData name="Noritsuna Imamura" userId="5b2da16fa1785921" providerId="LiveId" clId="{B234F951-88B8-4ADE-9F02-5A5DD565217E}" dt="2024-11-13T00:19:52.736" v="2538"/>
        <pc:sldMkLst>
          <pc:docMk/>
          <pc:sldMk cId="3028097871" sldId="4565"/>
        </pc:sldMkLst>
      </pc:sldChg>
      <pc:sldMasterChg chg="delSldLayout">
        <pc:chgData name="Noritsuna Imamura" userId="5b2da16fa1785921" providerId="LiveId" clId="{B234F951-88B8-4ADE-9F02-5A5DD565217E}" dt="2024-11-12T01:19:53.317" v="187" actId="47"/>
        <pc:sldMasterMkLst>
          <pc:docMk/>
          <pc:sldMasterMk cId="887606969" sldId="2147483648"/>
        </pc:sldMasterMkLst>
        <pc:sldLayoutChg chg="del">
          <pc:chgData name="Noritsuna Imamura" userId="5b2da16fa1785921" providerId="LiveId" clId="{B234F951-88B8-4ADE-9F02-5A5DD565217E}" dt="2024-11-12T01:19:53.317" v="187" actId="47"/>
          <pc:sldLayoutMkLst>
            <pc:docMk/>
            <pc:sldMasterMk cId="887606969" sldId="2147483648"/>
            <pc:sldLayoutMk cId="1115154670" sldId="2147483662"/>
          </pc:sldLayoutMkLst>
        </pc:sldLayoutChg>
      </pc:sldMasterChg>
    </pc:docChg>
  </pc:docChgLst>
  <pc:docChgLst>
    <pc:chgData name="Noritsuna Imamura" userId="5b2da16fa1785921" providerId="LiveId" clId="{3DEF3058-D031-4157-9F96-A1F10F9D7015}"/>
    <pc:docChg chg="undo custSel addSld modSld">
      <pc:chgData name="Noritsuna Imamura" userId="5b2da16fa1785921" providerId="LiveId" clId="{3DEF3058-D031-4157-9F96-A1F10F9D7015}" dt="2024-05-27T07:27:11.008" v="1260"/>
      <pc:docMkLst>
        <pc:docMk/>
      </pc:docMkLst>
      <pc:sldChg chg="addSp modSp">
        <pc:chgData name="Noritsuna Imamura" userId="5b2da16fa1785921" providerId="LiveId" clId="{3DEF3058-D031-4157-9F96-A1F10F9D7015}" dt="2024-05-27T05:11:59.346" v="700" actId="14100"/>
        <pc:sldMkLst>
          <pc:docMk/>
          <pc:sldMk cId="615677287" sldId="257"/>
        </pc:sldMkLst>
      </pc:sldChg>
      <pc:sldChg chg="add">
        <pc:chgData name="Noritsuna Imamura" userId="5b2da16fa1785921" providerId="LiveId" clId="{3DEF3058-D031-4157-9F96-A1F10F9D7015}" dt="2024-05-27T07:27:11.008" v="1260"/>
        <pc:sldMkLst>
          <pc:docMk/>
          <pc:sldMk cId="2578960866" sldId="293"/>
        </pc:sldMkLst>
      </pc:sldChg>
      <pc:sldChg chg="addSp modSp new mod">
        <pc:chgData name="Noritsuna Imamura" userId="5b2da16fa1785921" providerId="LiveId" clId="{3DEF3058-D031-4157-9F96-A1F10F9D7015}" dt="2024-05-27T04:39:25.449" v="332" actId="20577"/>
        <pc:sldMkLst>
          <pc:docMk/>
          <pc:sldMk cId="4044791493" sldId="363"/>
        </pc:sldMkLst>
      </pc:sldChg>
      <pc:sldChg chg="modSp new mod">
        <pc:chgData name="Noritsuna Imamura" userId="5b2da16fa1785921" providerId="LiveId" clId="{3DEF3058-D031-4157-9F96-A1F10F9D7015}" dt="2024-05-27T05:20:56.591" v="1259" actId="20577"/>
        <pc:sldMkLst>
          <pc:docMk/>
          <pc:sldMk cId="3031107344" sldId="364"/>
        </pc:sldMkLst>
      </pc:sldChg>
      <pc:sldChg chg="modSp new mod">
        <pc:chgData name="Noritsuna Imamura" userId="5b2da16fa1785921" providerId="LiveId" clId="{3DEF3058-D031-4157-9F96-A1F10F9D7015}" dt="2024-05-27T05:19:47.992" v="1155" actId="20577"/>
        <pc:sldMkLst>
          <pc:docMk/>
          <pc:sldMk cId="3465780636" sldId="365"/>
        </pc:sldMkLst>
      </pc:sldChg>
    </pc:docChg>
  </pc:docChgLst>
  <pc:docChgLst>
    <pc:chgData name="Noritsuna Imamura" userId="5b2da16fa1785921" providerId="LiveId" clId="{6C0947C1-E950-4D1B-8BD1-84B6750C8692}"/>
    <pc:docChg chg="undo custSel addSld delSld modSld sldOrd">
      <pc:chgData name="Noritsuna Imamura" userId="5b2da16fa1785921" providerId="LiveId" clId="{6C0947C1-E950-4D1B-8BD1-84B6750C8692}" dt="2024-07-02T09:20:41.015" v="572" actId="20577"/>
      <pc:docMkLst>
        <pc:docMk/>
      </pc:docMkLst>
      <pc:sldChg chg="addSp delSp modSp mod">
        <pc:chgData name="Noritsuna Imamura" userId="5b2da16fa1785921" providerId="LiveId" clId="{6C0947C1-E950-4D1B-8BD1-84B6750C8692}" dt="2024-07-02T08:16:50.335" v="523" actId="20577"/>
        <pc:sldMkLst>
          <pc:docMk/>
          <pc:sldMk cId="2263829521" sldId="258"/>
        </pc:sldMkLst>
      </pc:sldChg>
      <pc:sldChg chg="addSp delSp modSp add mod setBg delDesignElem">
        <pc:chgData name="Noritsuna Imamura" userId="5b2da16fa1785921" providerId="LiveId" clId="{6C0947C1-E950-4D1B-8BD1-84B6750C8692}" dt="2024-06-22T14:51:41.257" v="497" actId="20577"/>
        <pc:sldMkLst>
          <pc:docMk/>
          <pc:sldMk cId="3681333138" sldId="261"/>
        </pc:sldMkLst>
      </pc:sldChg>
      <pc:sldChg chg="modSp mod">
        <pc:chgData name="Noritsuna Imamura" userId="5b2da16fa1785921" providerId="LiveId" clId="{6C0947C1-E950-4D1B-8BD1-84B6750C8692}" dt="2024-06-15T10:44:31.905" v="87" actId="6549"/>
        <pc:sldMkLst>
          <pc:docMk/>
          <pc:sldMk cId="3525104088" sldId="359"/>
        </pc:sldMkLst>
      </pc:sldChg>
      <pc:sldChg chg="del">
        <pc:chgData name="Noritsuna Imamura" userId="5b2da16fa1785921" providerId="LiveId" clId="{6C0947C1-E950-4D1B-8BD1-84B6750C8692}" dt="2024-06-17T15:11:53.219" v="310" actId="47"/>
        <pc:sldMkLst>
          <pc:docMk/>
          <pc:sldMk cId="2876247743" sldId="4418"/>
        </pc:sldMkLst>
      </pc:sldChg>
      <pc:sldChg chg="ord">
        <pc:chgData name="Noritsuna Imamura" userId="5b2da16fa1785921" providerId="LiveId" clId="{6C0947C1-E950-4D1B-8BD1-84B6750C8692}" dt="2024-06-17T15:14:18.574" v="312"/>
        <pc:sldMkLst>
          <pc:docMk/>
          <pc:sldMk cId="1460072926" sldId="4419"/>
        </pc:sldMkLst>
      </pc:sldChg>
      <pc:sldChg chg="addSp delSp modSp del mod">
        <pc:chgData name="Noritsuna Imamura" userId="5b2da16fa1785921" providerId="LiveId" clId="{6C0947C1-E950-4D1B-8BD1-84B6750C8692}" dt="2024-07-02T08:25:00.543" v="532" actId="47"/>
        <pc:sldMkLst>
          <pc:docMk/>
          <pc:sldMk cId="1624985784" sldId="4420"/>
        </pc:sldMkLst>
      </pc:sldChg>
      <pc:sldChg chg="modSp new del mod">
        <pc:chgData name="Noritsuna Imamura" userId="5b2da16fa1785921" providerId="LiveId" clId="{6C0947C1-E950-4D1B-8BD1-84B6750C8692}" dt="2024-06-15T10:46:42.533" v="109" actId="47"/>
        <pc:sldMkLst>
          <pc:docMk/>
          <pc:sldMk cId="549326658" sldId="4421"/>
        </pc:sldMkLst>
      </pc:sldChg>
      <pc:sldChg chg="addSp delSp modSp add mod">
        <pc:chgData name="Noritsuna Imamura" userId="5b2da16fa1785921" providerId="LiveId" clId="{6C0947C1-E950-4D1B-8BD1-84B6750C8692}" dt="2024-06-19T06:19:41.231" v="315"/>
        <pc:sldMkLst>
          <pc:docMk/>
          <pc:sldMk cId="1050267634" sldId="4421"/>
        </pc:sldMkLst>
      </pc:sldChg>
      <pc:sldChg chg="del">
        <pc:chgData name="Noritsuna Imamura" userId="5b2da16fa1785921" providerId="LiveId" clId="{6C0947C1-E950-4D1B-8BD1-84B6750C8692}" dt="2024-06-15T10:44:05.992" v="52" actId="47"/>
        <pc:sldMkLst>
          <pc:docMk/>
          <pc:sldMk cId="4199343091" sldId="4421"/>
        </pc:sldMkLst>
      </pc:sldChg>
      <pc:sldChg chg="addSp delSp modSp add mod setBg delDesignElem">
        <pc:chgData name="Noritsuna Imamura" userId="5b2da16fa1785921" providerId="LiveId" clId="{6C0947C1-E950-4D1B-8BD1-84B6750C8692}" dt="2024-06-19T09:52:53.936" v="339" actId="20577"/>
        <pc:sldMkLst>
          <pc:docMk/>
          <pc:sldMk cId="2144489418" sldId="4422"/>
        </pc:sldMkLst>
      </pc:sldChg>
      <pc:sldChg chg="addSp delSp modSp add mod setBg delDesignElem">
        <pc:chgData name="Noritsuna Imamura" userId="5b2da16fa1785921" providerId="LiveId" clId="{6C0947C1-E950-4D1B-8BD1-84B6750C8692}" dt="2024-07-02T09:20:41.015" v="572" actId="20577"/>
        <pc:sldMkLst>
          <pc:docMk/>
          <pc:sldMk cId="3083720728" sldId="4423"/>
        </pc:sldMkLst>
      </pc:sldChg>
    </pc:docChg>
  </pc:docChgLst>
  <pc:docChgLst>
    <pc:chgData name="Noritsuna Imamura" userId="5b2da16fa1785921" providerId="LiveId" clId="{967AE704-C987-9E43-BD35-ADE61EC94973}"/>
    <pc:docChg chg="undo redo custSel addSld delSld modSld sldOrd">
      <pc:chgData name="Noritsuna Imamura" userId="5b2da16fa1785921" providerId="LiveId" clId="{967AE704-C987-9E43-BD35-ADE61EC94973}" dt="2024-12-28T04:55:06.758" v="1141" actId="403"/>
      <pc:docMkLst>
        <pc:docMk/>
      </pc:docMkLst>
      <pc:sldChg chg="modSp mod">
        <pc:chgData name="Noritsuna Imamura" userId="5b2da16fa1785921" providerId="LiveId" clId="{967AE704-C987-9E43-BD35-ADE61EC94973}" dt="2024-12-28T04:22:28.943" v="153" actId="14100"/>
        <pc:sldMkLst>
          <pc:docMk/>
          <pc:sldMk cId="457667663" sldId="256"/>
        </pc:sldMkLst>
      </pc:sldChg>
      <pc:sldChg chg="del">
        <pc:chgData name="Noritsuna Imamura" userId="5b2da16fa1785921" providerId="LiveId" clId="{967AE704-C987-9E43-BD35-ADE61EC94973}" dt="2024-12-28T04:24:20.951" v="174" actId="2696"/>
        <pc:sldMkLst>
          <pc:docMk/>
          <pc:sldMk cId="1542500674" sldId="258"/>
        </pc:sldMkLst>
      </pc:sldChg>
      <pc:sldChg chg="addSp modSp mod ord">
        <pc:chgData name="Noritsuna Imamura" userId="5b2da16fa1785921" providerId="LiveId" clId="{967AE704-C987-9E43-BD35-ADE61EC94973}" dt="2024-12-28T04:50:11.049" v="763" actId="20577"/>
        <pc:sldMkLst>
          <pc:docMk/>
          <pc:sldMk cId="342297171" sldId="260"/>
        </pc:sldMkLst>
      </pc:sldChg>
      <pc:sldChg chg="add del">
        <pc:chgData name="Noritsuna Imamura" userId="5b2da16fa1785921" providerId="LiveId" clId="{967AE704-C987-9E43-BD35-ADE61EC94973}" dt="2024-12-28T04:25:10.951" v="211" actId="2696"/>
        <pc:sldMkLst>
          <pc:docMk/>
          <pc:sldMk cId="1655586770" sldId="318"/>
        </pc:sldMkLst>
      </pc:sldChg>
      <pc:sldChg chg="del">
        <pc:chgData name="Noritsuna Imamura" userId="5b2da16fa1785921" providerId="LiveId" clId="{967AE704-C987-9E43-BD35-ADE61EC94973}" dt="2024-12-28T04:23:34.248" v="159" actId="2696"/>
        <pc:sldMkLst>
          <pc:docMk/>
          <pc:sldMk cId="1384968569" sldId="362"/>
        </pc:sldMkLst>
      </pc:sldChg>
      <pc:sldChg chg="add del">
        <pc:chgData name="Noritsuna Imamura" userId="5b2da16fa1785921" providerId="LiveId" clId="{967AE704-C987-9E43-BD35-ADE61EC94973}" dt="2024-12-28T04:25:10.189" v="210" actId="2696"/>
        <pc:sldMkLst>
          <pc:docMk/>
          <pc:sldMk cId="2541329781" sldId="4417"/>
        </pc:sldMkLst>
      </pc:sldChg>
      <pc:sldChg chg="del">
        <pc:chgData name="Noritsuna Imamura" userId="5b2da16fa1785921" providerId="LiveId" clId="{967AE704-C987-9E43-BD35-ADE61EC94973}" dt="2024-12-28T04:22:46.753" v="156" actId="2696"/>
        <pc:sldMkLst>
          <pc:docMk/>
          <pc:sldMk cId="1460072926" sldId="4419"/>
        </pc:sldMkLst>
      </pc:sldChg>
      <pc:sldChg chg="modSp mod">
        <pc:chgData name="Noritsuna Imamura" userId="5b2da16fa1785921" providerId="LiveId" clId="{967AE704-C987-9E43-BD35-ADE61EC94973}" dt="2024-12-28T04:44:00.403" v="572" actId="20577"/>
        <pc:sldMkLst>
          <pc:docMk/>
          <pc:sldMk cId="2144489418" sldId="4422"/>
        </pc:sldMkLst>
      </pc:sldChg>
      <pc:sldChg chg="del">
        <pc:chgData name="Noritsuna Imamura" userId="5b2da16fa1785921" providerId="LiveId" clId="{967AE704-C987-9E43-BD35-ADE61EC94973}" dt="2024-12-28T04:24:14.612" v="172" actId="2696"/>
        <pc:sldMkLst>
          <pc:docMk/>
          <pc:sldMk cId="4247265328" sldId="4424"/>
        </pc:sldMkLst>
      </pc:sldChg>
      <pc:sldChg chg="del">
        <pc:chgData name="Noritsuna Imamura" userId="5b2da16fa1785921" providerId="LiveId" clId="{967AE704-C987-9E43-BD35-ADE61EC94973}" dt="2024-12-28T04:22:46.751" v="155" actId="2696"/>
        <pc:sldMkLst>
          <pc:docMk/>
          <pc:sldMk cId="37882627" sldId="4425"/>
        </pc:sldMkLst>
      </pc:sldChg>
      <pc:sldChg chg="del">
        <pc:chgData name="Noritsuna Imamura" userId="5b2da16fa1785921" providerId="LiveId" clId="{967AE704-C987-9E43-BD35-ADE61EC94973}" dt="2024-12-28T04:24:13.720" v="171" actId="2696"/>
        <pc:sldMkLst>
          <pc:docMk/>
          <pc:sldMk cId="3800199212" sldId="4426"/>
        </pc:sldMkLst>
      </pc:sldChg>
      <pc:sldChg chg="del">
        <pc:chgData name="Noritsuna Imamura" userId="5b2da16fa1785921" providerId="LiveId" clId="{967AE704-C987-9E43-BD35-ADE61EC94973}" dt="2024-12-28T04:24:15.372" v="173" actId="2696"/>
        <pc:sldMkLst>
          <pc:docMk/>
          <pc:sldMk cId="2442622992" sldId="4427"/>
        </pc:sldMkLst>
      </pc:sldChg>
      <pc:sldChg chg="del">
        <pc:chgData name="Noritsuna Imamura" userId="5b2da16fa1785921" providerId="LiveId" clId="{967AE704-C987-9E43-BD35-ADE61EC94973}" dt="2024-12-28T04:24:25.419" v="177" actId="2696"/>
        <pc:sldMkLst>
          <pc:docMk/>
          <pc:sldMk cId="3990197604" sldId="4429"/>
        </pc:sldMkLst>
      </pc:sldChg>
      <pc:sldChg chg="del">
        <pc:chgData name="Noritsuna Imamura" userId="5b2da16fa1785921" providerId="LiveId" clId="{967AE704-C987-9E43-BD35-ADE61EC94973}" dt="2024-12-28T04:22:46.744" v="154" actId="2696"/>
        <pc:sldMkLst>
          <pc:docMk/>
          <pc:sldMk cId="1835671672" sldId="4487"/>
        </pc:sldMkLst>
      </pc:sldChg>
      <pc:sldChg chg="del">
        <pc:chgData name="Noritsuna Imamura" userId="5b2da16fa1785921" providerId="LiveId" clId="{967AE704-C987-9E43-BD35-ADE61EC94973}" dt="2024-12-28T04:24:21.755" v="175" actId="2696"/>
        <pc:sldMkLst>
          <pc:docMk/>
          <pc:sldMk cId="3590588493" sldId="4491"/>
        </pc:sldMkLst>
      </pc:sldChg>
      <pc:sldChg chg="del">
        <pc:chgData name="Noritsuna Imamura" userId="5b2da16fa1785921" providerId="LiveId" clId="{967AE704-C987-9E43-BD35-ADE61EC94973}" dt="2024-12-28T04:24:23.176" v="176" actId="2696"/>
        <pc:sldMkLst>
          <pc:docMk/>
          <pc:sldMk cId="3309967464" sldId="4496"/>
        </pc:sldMkLst>
      </pc:sldChg>
      <pc:sldChg chg="del">
        <pc:chgData name="Noritsuna Imamura" userId="5b2da16fa1785921" providerId="LiveId" clId="{967AE704-C987-9E43-BD35-ADE61EC94973}" dt="2024-12-28T04:23:52.086" v="163" actId="2696"/>
        <pc:sldMkLst>
          <pc:docMk/>
          <pc:sldMk cId="419342532" sldId="4511"/>
        </pc:sldMkLst>
      </pc:sldChg>
      <pc:sldChg chg="del">
        <pc:chgData name="Noritsuna Imamura" userId="5b2da16fa1785921" providerId="LiveId" clId="{967AE704-C987-9E43-BD35-ADE61EC94973}" dt="2024-12-28T04:24:13.265" v="170" actId="2696"/>
        <pc:sldMkLst>
          <pc:docMk/>
          <pc:sldMk cId="4142800669" sldId="4519"/>
        </pc:sldMkLst>
      </pc:sldChg>
      <pc:sldChg chg="del">
        <pc:chgData name="Noritsuna Imamura" userId="5b2da16fa1785921" providerId="LiveId" clId="{967AE704-C987-9E43-BD35-ADE61EC94973}" dt="2024-12-28T04:23:52.494" v="164" actId="2696"/>
        <pc:sldMkLst>
          <pc:docMk/>
          <pc:sldMk cId="388148304" sldId="4521"/>
        </pc:sldMkLst>
      </pc:sldChg>
      <pc:sldChg chg="del">
        <pc:chgData name="Noritsuna Imamura" userId="5b2da16fa1785921" providerId="LiveId" clId="{967AE704-C987-9E43-BD35-ADE61EC94973}" dt="2024-12-28T04:23:51.710" v="162" actId="2696"/>
        <pc:sldMkLst>
          <pc:docMk/>
          <pc:sldMk cId="3281046227" sldId="4522"/>
        </pc:sldMkLst>
      </pc:sldChg>
      <pc:sldChg chg="ord">
        <pc:chgData name="Noritsuna Imamura" userId="5b2da16fa1785921" providerId="LiveId" clId="{967AE704-C987-9E43-BD35-ADE61EC94973}" dt="2024-12-28T04:30:52.394" v="265" actId="20578"/>
        <pc:sldMkLst>
          <pc:docMk/>
          <pc:sldMk cId="3054844838" sldId="4524"/>
        </pc:sldMkLst>
      </pc:sldChg>
      <pc:sldChg chg="ord">
        <pc:chgData name="Noritsuna Imamura" userId="5b2da16fa1785921" providerId="LiveId" clId="{967AE704-C987-9E43-BD35-ADE61EC94973}" dt="2024-12-28T04:31:43.522" v="268" actId="20578"/>
        <pc:sldMkLst>
          <pc:docMk/>
          <pc:sldMk cId="3529138643" sldId="4527"/>
        </pc:sldMkLst>
      </pc:sldChg>
      <pc:sldChg chg="ord">
        <pc:chgData name="Noritsuna Imamura" userId="5b2da16fa1785921" providerId="LiveId" clId="{967AE704-C987-9E43-BD35-ADE61EC94973}" dt="2024-12-28T04:31:24.254" v="267" actId="20578"/>
        <pc:sldMkLst>
          <pc:docMk/>
          <pc:sldMk cId="2368044935" sldId="4528"/>
        </pc:sldMkLst>
      </pc:sldChg>
      <pc:sldChg chg="del">
        <pc:chgData name="Noritsuna Imamura" userId="5b2da16fa1785921" providerId="LiveId" clId="{967AE704-C987-9E43-BD35-ADE61EC94973}" dt="2024-12-28T04:23:53.464" v="167" actId="2696"/>
        <pc:sldMkLst>
          <pc:docMk/>
          <pc:sldMk cId="3754698392" sldId="4539"/>
        </pc:sldMkLst>
      </pc:sldChg>
      <pc:sldChg chg="modSp mod">
        <pc:chgData name="Noritsuna Imamura" userId="5b2da16fa1785921" providerId="LiveId" clId="{967AE704-C987-9E43-BD35-ADE61EC94973}" dt="2024-12-28T04:25:12.772" v="214" actId="20577"/>
        <pc:sldMkLst>
          <pc:docMk/>
          <pc:sldMk cId="1326589852" sldId="4542"/>
        </pc:sldMkLst>
      </pc:sldChg>
      <pc:sldChg chg="add del">
        <pc:chgData name="Noritsuna Imamura" userId="5b2da16fa1785921" providerId="LiveId" clId="{967AE704-C987-9E43-BD35-ADE61EC94973}" dt="2024-12-28T04:25:14.393" v="216" actId="2696"/>
        <pc:sldMkLst>
          <pc:docMk/>
          <pc:sldMk cId="1458786743" sldId="4544"/>
        </pc:sldMkLst>
      </pc:sldChg>
      <pc:sldChg chg="del">
        <pc:chgData name="Noritsuna Imamura" userId="5b2da16fa1785921" providerId="LiveId" clId="{967AE704-C987-9E43-BD35-ADE61EC94973}" dt="2024-12-28T04:23:16.748" v="158" actId="2696"/>
        <pc:sldMkLst>
          <pc:docMk/>
          <pc:sldMk cId="2475968265" sldId="4557"/>
        </pc:sldMkLst>
      </pc:sldChg>
      <pc:sldChg chg="del">
        <pc:chgData name="Noritsuna Imamura" userId="5b2da16fa1785921" providerId="LiveId" clId="{967AE704-C987-9E43-BD35-ADE61EC94973}" dt="2024-12-28T04:46:24.013" v="621" actId="2696"/>
        <pc:sldMkLst>
          <pc:docMk/>
          <pc:sldMk cId="2079314453" sldId="4559"/>
        </pc:sldMkLst>
      </pc:sldChg>
      <pc:sldChg chg="del">
        <pc:chgData name="Noritsuna Imamura" userId="5b2da16fa1785921" providerId="LiveId" clId="{967AE704-C987-9E43-BD35-ADE61EC94973}" dt="2024-12-28T04:23:50.318" v="160" actId="2696"/>
        <pc:sldMkLst>
          <pc:docMk/>
          <pc:sldMk cId="2187469544" sldId="4560"/>
        </pc:sldMkLst>
      </pc:sldChg>
      <pc:sldChg chg="modSp add del mod ord">
        <pc:chgData name="Noritsuna Imamura" userId="5b2da16fa1785921" providerId="LiveId" clId="{967AE704-C987-9E43-BD35-ADE61EC94973}" dt="2024-12-28T04:46:58.991" v="635" actId="2696"/>
        <pc:sldMkLst>
          <pc:docMk/>
          <pc:sldMk cId="57423439" sldId="4561"/>
        </pc:sldMkLst>
      </pc:sldChg>
      <pc:sldChg chg="addSp delSp modSp add del mod setBg delDesignElem">
        <pc:chgData name="Noritsuna Imamura" userId="5b2da16fa1785921" providerId="LiveId" clId="{967AE704-C987-9E43-BD35-ADE61EC94973}" dt="2024-12-28T04:37:11.277" v="302" actId="14100"/>
        <pc:sldMkLst>
          <pc:docMk/>
          <pc:sldMk cId="3537041651" sldId="4562"/>
        </pc:sldMkLst>
      </pc:sldChg>
      <pc:sldChg chg="del">
        <pc:chgData name="Noritsuna Imamura" userId="5b2da16fa1785921" providerId="LiveId" clId="{967AE704-C987-9E43-BD35-ADE61EC94973}" dt="2024-12-28T04:23:53.208" v="166" actId="2696"/>
        <pc:sldMkLst>
          <pc:docMk/>
          <pc:sldMk cId="3949136007" sldId="4563"/>
        </pc:sldMkLst>
      </pc:sldChg>
      <pc:sldChg chg="del">
        <pc:chgData name="Noritsuna Imamura" userId="5b2da16fa1785921" providerId="LiveId" clId="{967AE704-C987-9E43-BD35-ADE61EC94973}" dt="2024-12-28T04:23:52.861" v="165" actId="2696"/>
        <pc:sldMkLst>
          <pc:docMk/>
          <pc:sldMk cId="1613360932" sldId="4564"/>
        </pc:sldMkLst>
      </pc:sldChg>
      <pc:sldChg chg="add del ord">
        <pc:chgData name="Noritsuna Imamura" userId="5b2da16fa1785921" providerId="LiveId" clId="{967AE704-C987-9E43-BD35-ADE61EC94973}" dt="2024-12-28T04:32:42.453" v="287" actId="20578"/>
        <pc:sldMkLst>
          <pc:docMk/>
          <pc:sldMk cId="3028097871" sldId="4565"/>
        </pc:sldMkLst>
      </pc:sldChg>
      <pc:sldChg chg="addSp delSp modSp new mod setBg">
        <pc:chgData name="Noritsuna Imamura" userId="5b2da16fa1785921" providerId="LiveId" clId="{967AE704-C987-9E43-BD35-ADE61EC94973}" dt="2024-12-28T04:55:06.758" v="1141" actId="403"/>
        <pc:sldMkLst>
          <pc:docMk/>
          <pc:sldMk cId="4142390305" sldId="4566"/>
        </pc:sldMkLst>
      </pc:sldChg>
      <pc:sldChg chg="del">
        <pc:chgData name="Noritsuna Imamura" userId="5b2da16fa1785921" providerId="LiveId" clId="{967AE704-C987-9E43-BD35-ADE61EC94973}" dt="2024-12-28T04:22:46.756" v="157" actId="2696"/>
        <pc:sldMkLst>
          <pc:docMk/>
          <pc:sldMk cId="3831276543" sldId="4567"/>
        </pc:sldMkLst>
      </pc:sldChg>
      <pc:sldChg chg="addSp delSp modSp new mod setBg addAnim">
        <pc:chgData name="Noritsuna Imamura" userId="5b2da16fa1785921" providerId="LiveId" clId="{967AE704-C987-9E43-BD35-ADE61EC94973}" dt="2024-12-28T04:32:14.887" v="285"/>
        <pc:sldMkLst>
          <pc:docMk/>
          <pc:sldMk cId="3977662701" sldId="4567"/>
        </pc:sldMkLst>
      </pc:sldChg>
      <pc:sldChg chg="new del ord">
        <pc:chgData name="Noritsuna Imamura" userId="5b2da16fa1785921" providerId="LiveId" clId="{967AE704-C987-9E43-BD35-ADE61EC94973}" dt="2024-12-28T04:31:01.333" v="266" actId="2696"/>
        <pc:sldMkLst>
          <pc:docMk/>
          <pc:sldMk cId="1341127383" sldId="4568"/>
        </pc:sldMkLst>
      </pc:sldChg>
      <pc:sldChg chg="addSp delSp add del setBg delDesignElem">
        <pc:chgData name="Noritsuna Imamura" userId="5b2da16fa1785921" providerId="LiveId" clId="{967AE704-C987-9E43-BD35-ADE61EC94973}" dt="2024-12-28T04:38:51.487" v="308"/>
        <pc:sldMkLst>
          <pc:docMk/>
          <pc:sldMk cId="2947380849" sldId="4568"/>
        </pc:sldMkLst>
      </pc:sldChg>
      <pc:sldChg chg="add del">
        <pc:chgData name="Noritsuna Imamura" userId="5b2da16fa1785921" providerId="LiveId" clId="{967AE704-C987-9E43-BD35-ADE61EC94973}" dt="2024-12-28T04:32:50.009" v="288" actId="2696"/>
        <pc:sldMkLst>
          <pc:docMk/>
          <pc:sldMk cId="3893157514" sldId="4568"/>
        </pc:sldMkLst>
      </pc:sldChg>
      <pc:sldMasterChg chg="delSldLayout">
        <pc:chgData name="Noritsuna Imamura" userId="5b2da16fa1785921" providerId="LiveId" clId="{967AE704-C987-9E43-BD35-ADE61EC94973}" dt="2024-12-28T04:24:25.419" v="177" actId="2696"/>
        <pc:sldMasterMkLst>
          <pc:docMk/>
          <pc:sldMasterMk cId="887606969" sldId="2147483648"/>
        </pc:sldMasterMkLst>
        <pc:sldLayoutChg chg="del">
          <pc:chgData name="Noritsuna Imamura" userId="5b2da16fa1785921" providerId="LiveId" clId="{967AE704-C987-9E43-BD35-ADE61EC94973}" dt="2024-12-28T04:24:25.419" v="177" actId="2696"/>
          <pc:sldLayoutMkLst>
            <pc:docMk/>
            <pc:sldMasterMk cId="887606969" sldId="2147483648"/>
            <pc:sldLayoutMk cId="3206372131" sldId="2147483663"/>
          </pc:sldLayoutMkLst>
        </pc:sldLayoutChg>
      </pc:sldMasterChg>
    </pc:docChg>
  </pc:docChgLst>
  <pc:docChgLst>
    <pc:chgData name="Noritsuna Imamura" userId="5b2da16fa1785921" providerId="LiveId" clId="{B5E76079-BD3C-4CDF-BC81-A306E0FD970A}"/>
    <pc:docChg chg="custSel addSld modSld sldOrd">
      <pc:chgData name="Noritsuna Imamura" userId="5b2da16fa1785921" providerId="LiveId" clId="{B5E76079-BD3C-4CDF-BC81-A306E0FD970A}" dt="2025-04-21T07:18:02.642" v="205" actId="1076"/>
      <pc:docMkLst>
        <pc:docMk/>
      </pc:docMkLst>
      <pc:sldChg chg="addSp modSp">
        <pc:chgData name="Noritsuna Imamura" userId="5b2da16fa1785921" providerId="LiveId" clId="{B5E76079-BD3C-4CDF-BC81-A306E0FD970A}" dt="2025-04-21T06:50:33.456" v="50"/>
        <pc:sldMkLst>
          <pc:docMk/>
          <pc:sldMk cId="342297171" sldId="260"/>
        </pc:sldMkLst>
      </pc:sldChg>
      <pc:sldChg chg="ord">
        <pc:chgData name="Noritsuna Imamura" userId="5b2da16fa1785921" providerId="LiveId" clId="{B5E76079-BD3C-4CDF-BC81-A306E0FD970A}" dt="2025-04-21T06:47:18.995" v="2"/>
        <pc:sldMkLst>
          <pc:docMk/>
          <pc:sldMk cId="2144489418" sldId="4422"/>
        </pc:sldMkLst>
      </pc:sldChg>
      <pc:sldChg chg="addSp delSp modSp new mod">
        <pc:chgData name="Noritsuna Imamura" userId="5b2da16fa1785921" providerId="LiveId" clId="{B5E76079-BD3C-4CDF-BC81-A306E0FD970A}" dt="2025-04-21T06:50:21.224" v="49" actId="1076"/>
        <pc:sldMkLst>
          <pc:docMk/>
          <pc:sldMk cId="2029528093" sldId="4568"/>
        </pc:sldMkLst>
        <pc:spChg chg="mod">
          <ac:chgData name="Noritsuna Imamura" userId="5b2da16fa1785921" providerId="LiveId" clId="{B5E76079-BD3C-4CDF-BC81-A306E0FD970A}" dt="2025-04-21T06:49:14.478" v="31" actId="20577"/>
          <ac:spMkLst>
            <pc:docMk/>
            <pc:sldMk cId="2029528093" sldId="4568"/>
            <ac:spMk id="2" creationId="{36C41C27-5530-DFAC-FAA8-FF9150C5DC81}"/>
          </ac:spMkLst>
        </pc:spChg>
        <pc:picChg chg="add mod">
          <ac:chgData name="Noritsuna Imamura" userId="5b2da16fa1785921" providerId="LiveId" clId="{B5E76079-BD3C-4CDF-BC81-A306E0FD970A}" dt="2025-04-21T06:50:21.224" v="49" actId="1076"/>
          <ac:picMkLst>
            <pc:docMk/>
            <pc:sldMk cId="2029528093" sldId="4568"/>
            <ac:picMk id="7" creationId="{F1CC006E-FBC4-9877-75DE-313BC26601F5}"/>
          </ac:picMkLst>
        </pc:picChg>
        <pc:picChg chg="add mod">
          <ac:chgData name="Noritsuna Imamura" userId="5b2da16fa1785921" providerId="LiveId" clId="{B5E76079-BD3C-4CDF-BC81-A306E0FD970A}" dt="2025-04-21T06:50:18.353" v="48" actId="1076"/>
          <ac:picMkLst>
            <pc:docMk/>
            <pc:sldMk cId="2029528093" sldId="4568"/>
            <ac:picMk id="9" creationId="{5B31FC03-776F-229F-4B31-CB215F0904AF}"/>
          </ac:picMkLst>
        </pc:picChg>
        <pc:picChg chg="add mod">
          <ac:chgData name="Noritsuna Imamura" userId="5b2da16fa1785921" providerId="LiveId" clId="{B5E76079-BD3C-4CDF-BC81-A306E0FD970A}" dt="2025-04-21T06:50:15.920" v="47" actId="1076"/>
          <ac:picMkLst>
            <pc:docMk/>
            <pc:sldMk cId="2029528093" sldId="4568"/>
            <ac:picMk id="11" creationId="{965F1755-669E-D761-0A07-102D3F0C2EEA}"/>
          </ac:picMkLst>
        </pc:picChg>
      </pc:sldChg>
      <pc:sldChg chg="addSp delSp modSp new mod">
        <pc:chgData name="Noritsuna Imamura" userId="5b2da16fa1785921" providerId="LiveId" clId="{B5E76079-BD3C-4CDF-BC81-A306E0FD970A}" dt="2025-04-21T06:55:18.963" v="164" actId="1076"/>
        <pc:sldMkLst>
          <pc:docMk/>
          <pc:sldMk cId="2782202577" sldId="4569"/>
        </pc:sldMkLst>
        <pc:spChg chg="add mod">
          <ac:chgData name="Noritsuna Imamura" userId="5b2da16fa1785921" providerId="LiveId" clId="{B5E76079-BD3C-4CDF-BC81-A306E0FD970A}" dt="2025-04-21T06:53:21.470" v="117" actId="20577"/>
          <ac:spMkLst>
            <pc:docMk/>
            <pc:sldMk cId="2782202577" sldId="4569"/>
            <ac:spMk id="31" creationId="{69A0757F-4B60-8CD1-793C-5D7CEF3EDB65}"/>
          </ac:spMkLst>
        </pc:spChg>
        <pc:picChg chg="add mod ord modCrop">
          <ac:chgData name="Noritsuna Imamura" userId="5b2da16fa1785921" providerId="LiveId" clId="{B5E76079-BD3C-4CDF-BC81-A306E0FD970A}" dt="2025-04-21T06:55:09.396" v="159" actId="1076"/>
          <ac:picMkLst>
            <pc:docMk/>
            <pc:sldMk cId="2782202577" sldId="4569"/>
            <ac:picMk id="5" creationId="{257BAC88-D052-57CD-CAE8-7C503A2BF953}"/>
          </ac:picMkLst>
        </pc:picChg>
        <pc:picChg chg="add mod ord">
          <ac:chgData name="Noritsuna Imamura" userId="5b2da16fa1785921" providerId="LiveId" clId="{B5E76079-BD3C-4CDF-BC81-A306E0FD970A}" dt="2025-04-21T06:55:15.692" v="162" actId="1076"/>
          <ac:picMkLst>
            <pc:docMk/>
            <pc:sldMk cId="2782202577" sldId="4569"/>
            <ac:picMk id="7" creationId="{B0639570-7B65-26DE-978B-C54452C07920}"/>
          </ac:picMkLst>
        </pc:picChg>
        <pc:picChg chg="mod">
          <ac:chgData name="Noritsuna Imamura" userId="5b2da16fa1785921" providerId="LiveId" clId="{B5E76079-BD3C-4CDF-BC81-A306E0FD970A}" dt="2025-04-21T06:55:04.769" v="156" actId="14100"/>
          <ac:picMkLst>
            <pc:docMk/>
            <pc:sldMk cId="2782202577" sldId="4569"/>
            <ac:picMk id="9" creationId="{D9638146-3B1A-BBF8-7A8F-15BB5A953095}"/>
          </ac:picMkLst>
        </pc:picChg>
        <pc:picChg chg="mod">
          <ac:chgData name="Noritsuna Imamura" userId="5b2da16fa1785921" providerId="LiveId" clId="{B5E76079-BD3C-4CDF-BC81-A306E0FD970A}" dt="2025-04-21T06:55:16.546" v="163" actId="1076"/>
          <ac:picMkLst>
            <pc:docMk/>
            <pc:sldMk cId="2782202577" sldId="4569"/>
            <ac:picMk id="15" creationId="{1C74DB29-E24F-F29C-F543-E76FFE4950E8}"/>
          </ac:picMkLst>
        </pc:picChg>
        <pc:picChg chg="add mod">
          <ac:chgData name="Noritsuna Imamura" userId="5b2da16fa1785921" providerId="LiveId" clId="{B5E76079-BD3C-4CDF-BC81-A306E0FD970A}" dt="2025-04-21T06:55:18.963" v="164" actId="1076"/>
          <ac:picMkLst>
            <pc:docMk/>
            <pc:sldMk cId="2782202577" sldId="4569"/>
            <ac:picMk id="17" creationId="{C454B2A2-7F9F-D0FE-90EB-4463D9459819}"/>
          </ac:picMkLst>
        </pc:picChg>
      </pc:sldChg>
      <pc:sldChg chg="delSp modSp add mod">
        <pc:chgData name="Noritsuna Imamura" userId="5b2da16fa1785921" providerId="LiveId" clId="{B5E76079-BD3C-4CDF-BC81-A306E0FD970A}" dt="2025-04-21T07:18:02.642" v="205" actId="1076"/>
        <pc:sldMkLst>
          <pc:docMk/>
          <pc:sldMk cId="1275167199" sldId="4570"/>
        </pc:sldMkLst>
        <pc:picChg chg="mod">
          <ac:chgData name="Noritsuna Imamura" userId="5b2da16fa1785921" providerId="LiveId" clId="{B5E76079-BD3C-4CDF-BC81-A306E0FD970A}" dt="2025-04-21T07:17:54.014" v="201" actId="1076"/>
          <ac:picMkLst>
            <pc:docMk/>
            <pc:sldMk cId="1275167199" sldId="4570"/>
            <ac:picMk id="21" creationId="{625474F0-C76F-3372-0EBD-20AA737688F2}"/>
          </ac:picMkLst>
        </pc:picChg>
        <pc:picChg chg="mod">
          <ac:chgData name="Noritsuna Imamura" userId="5b2da16fa1785921" providerId="LiveId" clId="{B5E76079-BD3C-4CDF-BC81-A306E0FD970A}" dt="2025-04-21T07:17:38.548" v="197" actId="1076"/>
          <ac:picMkLst>
            <pc:docMk/>
            <pc:sldMk cId="1275167199" sldId="4570"/>
            <ac:picMk id="23" creationId="{DA964B33-0850-E426-48D8-833C2BA459D5}"/>
          </ac:picMkLst>
        </pc:picChg>
        <pc:picChg chg="mod modCrop">
          <ac:chgData name="Noritsuna Imamura" userId="5b2da16fa1785921" providerId="LiveId" clId="{B5E76079-BD3C-4CDF-BC81-A306E0FD970A}" dt="2025-04-21T07:17:56.318" v="202" actId="1076"/>
          <ac:picMkLst>
            <pc:docMk/>
            <pc:sldMk cId="1275167199" sldId="4570"/>
            <ac:picMk id="25" creationId="{6F3E5211-48A2-1724-4240-4612143C9614}"/>
          </ac:picMkLst>
        </pc:picChg>
        <pc:picChg chg="mod">
          <ac:chgData name="Noritsuna Imamura" userId="5b2da16fa1785921" providerId="LiveId" clId="{B5E76079-BD3C-4CDF-BC81-A306E0FD970A}" dt="2025-04-21T07:17:33.088" v="194" actId="1076"/>
          <ac:picMkLst>
            <pc:docMk/>
            <pc:sldMk cId="1275167199" sldId="4570"/>
            <ac:picMk id="27" creationId="{025638AF-126A-9D75-874E-3C6D79E035BB}"/>
          </ac:picMkLst>
        </pc:picChg>
        <pc:picChg chg="mod">
          <ac:chgData name="Noritsuna Imamura" userId="5b2da16fa1785921" providerId="LiveId" clId="{B5E76079-BD3C-4CDF-BC81-A306E0FD970A}" dt="2025-04-21T07:18:02.642" v="205" actId="1076"/>
          <ac:picMkLst>
            <pc:docMk/>
            <pc:sldMk cId="1275167199" sldId="4570"/>
            <ac:picMk id="29" creationId="{BF2C6DB7-0ADB-1A21-0E5A-FA165D1FFF02}"/>
          </ac:picMkLst>
        </pc:picChg>
      </pc:sldChg>
    </pc:docChg>
  </pc:docChgLst>
  <pc:docChgLst>
    <pc:chgData name="Noritsuna Imamura" userId="5b2da16fa1785921" providerId="LiveId" clId="{237102BD-A649-9A4C-9180-CF11136DAABC}"/>
    <pc:docChg chg="undo custSel addSld delSld modSld sldOrd">
      <pc:chgData name="Noritsuna Imamura" userId="5b2da16fa1785921" providerId="LiveId" clId="{237102BD-A649-9A4C-9180-CF11136DAABC}" dt="2024-11-14T12:58:09.087" v="976" actId="2696"/>
      <pc:docMkLst>
        <pc:docMk/>
      </pc:docMkLst>
      <pc:sldChg chg="modSp mod">
        <pc:chgData name="Noritsuna Imamura" userId="5b2da16fa1785921" providerId="LiveId" clId="{237102BD-A649-9A4C-9180-CF11136DAABC}" dt="2024-11-14T03:13:07.147" v="872" actId="20577"/>
        <pc:sldMkLst>
          <pc:docMk/>
          <pc:sldMk cId="457667663" sldId="256"/>
        </pc:sldMkLst>
      </pc:sldChg>
      <pc:sldChg chg="del">
        <pc:chgData name="Noritsuna Imamura" userId="5b2da16fa1785921" providerId="LiveId" clId="{237102BD-A649-9A4C-9180-CF11136DAABC}" dt="2024-11-12T08:44:51.028" v="669" actId="2696"/>
        <pc:sldMkLst>
          <pc:docMk/>
          <pc:sldMk cId="1347820762" sldId="257"/>
        </pc:sldMkLst>
      </pc:sldChg>
      <pc:sldChg chg="delSp add setBg delDesignElem">
        <pc:chgData name="Noritsuna Imamura" userId="5b2da16fa1785921" providerId="LiveId" clId="{237102BD-A649-9A4C-9180-CF11136DAABC}" dt="2024-11-14T03:43:24.635" v="916"/>
        <pc:sldMkLst>
          <pc:docMk/>
          <pc:sldMk cId="1542500674" sldId="258"/>
        </pc:sldMkLst>
      </pc:sldChg>
      <pc:sldChg chg="del ord">
        <pc:chgData name="Noritsuna Imamura" userId="5b2da16fa1785921" providerId="LiveId" clId="{237102BD-A649-9A4C-9180-CF11136DAABC}" dt="2024-11-14T03:43:15.867" v="914" actId="2696"/>
        <pc:sldMkLst>
          <pc:docMk/>
          <pc:sldMk cId="2263829521" sldId="258"/>
        </pc:sldMkLst>
      </pc:sldChg>
      <pc:sldChg chg="ord">
        <pc:chgData name="Noritsuna Imamura" userId="5b2da16fa1785921" providerId="LiveId" clId="{237102BD-A649-9A4C-9180-CF11136DAABC}" dt="2024-11-12T08:46:47.459" v="675" actId="20578"/>
        <pc:sldMkLst>
          <pc:docMk/>
          <pc:sldMk cId="342297171" sldId="260"/>
        </pc:sldMkLst>
      </pc:sldChg>
      <pc:sldChg chg="addSp modSp mod ord">
        <pc:chgData name="Noritsuna Imamura" userId="5b2da16fa1785921" providerId="LiveId" clId="{237102BD-A649-9A4C-9180-CF11136DAABC}" dt="2024-11-14T03:45:52.008" v="927" actId="1076"/>
        <pc:sldMkLst>
          <pc:docMk/>
          <pc:sldMk cId="3681333138" sldId="261"/>
        </pc:sldMkLst>
      </pc:sldChg>
      <pc:sldChg chg="del">
        <pc:chgData name="Noritsuna Imamura" userId="5b2da16fa1785921" providerId="LiveId" clId="{237102BD-A649-9A4C-9180-CF11136DAABC}" dt="2024-11-12T08:39:57.069" v="654" actId="2696"/>
        <pc:sldMkLst>
          <pc:docMk/>
          <pc:sldMk cId="2074876793" sldId="274"/>
        </pc:sldMkLst>
      </pc:sldChg>
      <pc:sldChg chg="del">
        <pc:chgData name="Noritsuna Imamura" userId="5b2da16fa1785921" providerId="LiveId" clId="{237102BD-A649-9A4C-9180-CF11136DAABC}" dt="2024-11-12T03:04:33.197" v="281" actId="2696"/>
        <pc:sldMkLst>
          <pc:docMk/>
          <pc:sldMk cId="2888632412" sldId="293"/>
        </pc:sldMkLst>
      </pc:sldChg>
      <pc:sldChg chg="del">
        <pc:chgData name="Noritsuna Imamura" userId="5b2da16fa1785921" providerId="LiveId" clId="{237102BD-A649-9A4C-9180-CF11136DAABC}" dt="2024-11-12T03:12:13.313" v="337" actId="2696"/>
        <pc:sldMkLst>
          <pc:docMk/>
          <pc:sldMk cId="3286518926" sldId="298"/>
        </pc:sldMkLst>
      </pc:sldChg>
      <pc:sldChg chg="del">
        <pc:chgData name="Noritsuna Imamura" userId="5b2da16fa1785921" providerId="LiveId" clId="{237102BD-A649-9A4C-9180-CF11136DAABC}" dt="2024-11-12T03:05:52.809" v="292" actId="2696"/>
        <pc:sldMkLst>
          <pc:docMk/>
          <pc:sldMk cId="2176766953" sldId="299"/>
        </pc:sldMkLst>
      </pc:sldChg>
      <pc:sldChg chg="modSp add del mod ord">
        <pc:chgData name="Noritsuna Imamura" userId="5b2da16fa1785921" providerId="LiveId" clId="{237102BD-A649-9A4C-9180-CF11136DAABC}" dt="2024-11-12T03:06:22.440" v="304" actId="27636"/>
        <pc:sldMkLst>
          <pc:docMk/>
          <pc:sldMk cId="154660389" sldId="316"/>
        </pc:sldMkLst>
      </pc:sldChg>
      <pc:sldChg chg="modSp mod ord">
        <pc:chgData name="Noritsuna Imamura" userId="5b2da16fa1785921" providerId="LiveId" clId="{237102BD-A649-9A4C-9180-CF11136DAABC}" dt="2024-11-14T03:07:30.884" v="841" actId="14100"/>
        <pc:sldMkLst>
          <pc:docMk/>
          <pc:sldMk cId="286719847" sldId="317"/>
        </pc:sldMkLst>
      </pc:sldChg>
      <pc:sldChg chg="modSp mod ord">
        <pc:chgData name="Noritsuna Imamura" userId="5b2da16fa1785921" providerId="LiveId" clId="{237102BD-A649-9A4C-9180-CF11136DAABC}" dt="2024-11-12T03:02:40.112" v="230" actId="5793"/>
        <pc:sldMkLst>
          <pc:docMk/>
          <pc:sldMk cId="1655586770" sldId="318"/>
        </pc:sldMkLst>
      </pc:sldChg>
      <pc:sldChg chg="del">
        <pc:chgData name="Noritsuna Imamura" userId="5b2da16fa1785921" providerId="LiveId" clId="{237102BD-A649-9A4C-9180-CF11136DAABC}" dt="2024-11-12T03:04:35.776" v="282" actId="2696"/>
        <pc:sldMkLst>
          <pc:docMk/>
          <pc:sldMk cId="2928027020" sldId="322"/>
        </pc:sldMkLst>
      </pc:sldChg>
      <pc:sldChg chg="del">
        <pc:chgData name="Noritsuna Imamura" userId="5b2da16fa1785921" providerId="LiveId" clId="{237102BD-A649-9A4C-9180-CF11136DAABC}" dt="2024-11-12T08:44:20.344" v="667" actId="2696"/>
        <pc:sldMkLst>
          <pc:docMk/>
          <pc:sldMk cId="3610934787" sldId="359"/>
        </pc:sldMkLst>
      </pc:sldChg>
      <pc:sldChg chg="ord">
        <pc:chgData name="Noritsuna Imamura" userId="5b2da16fa1785921" providerId="LiveId" clId="{237102BD-A649-9A4C-9180-CF11136DAABC}" dt="2024-11-12T08:43:07.017" v="662" actId="20578"/>
        <pc:sldMkLst>
          <pc:docMk/>
          <pc:sldMk cId="1384968569" sldId="362"/>
        </pc:sldMkLst>
      </pc:sldChg>
      <pc:sldChg chg="del">
        <pc:chgData name="Noritsuna Imamura" userId="5b2da16fa1785921" providerId="LiveId" clId="{237102BD-A649-9A4C-9180-CF11136DAABC}" dt="2024-11-12T08:38:55.241" v="649" actId="2696"/>
        <pc:sldMkLst>
          <pc:docMk/>
          <pc:sldMk cId="80480771" sldId="396"/>
        </pc:sldMkLst>
      </pc:sldChg>
      <pc:sldChg chg="del">
        <pc:chgData name="Noritsuna Imamura" userId="5b2da16fa1785921" providerId="LiveId" clId="{237102BD-A649-9A4C-9180-CF11136DAABC}" dt="2024-11-12T08:36:22.354" v="535" actId="2696"/>
        <pc:sldMkLst>
          <pc:docMk/>
          <pc:sldMk cId="1258332520" sldId="556"/>
        </pc:sldMkLst>
      </pc:sldChg>
      <pc:sldChg chg="del ord">
        <pc:chgData name="Noritsuna Imamura" userId="5b2da16fa1785921" providerId="LiveId" clId="{237102BD-A649-9A4C-9180-CF11136DAABC}" dt="2024-11-12T03:05:10.539" v="285" actId="2696"/>
        <pc:sldMkLst>
          <pc:docMk/>
          <pc:sldMk cId="2780456035" sldId="4344"/>
        </pc:sldMkLst>
      </pc:sldChg>
      <pc:sldChg chg="ord">
        <pc:chgData name="Noritsuna Imamura" userId="5b2da16fa1785921" providerId="LiveId" clId="{237102BD-A649-9A4C-9180-CF11136DAABC}" dt="2024-11-12T03:05:33.850" v="289" actId="20578"/>
        <pc:sldMkLst>
          <pc:docMk/>
          <pc:sldMk cId="906409826" sldId="4351"/>
        </pc:sldMkLst>
      </pc:sldChg>
      <pc:sldChg chg="modSp mod ord">
        <pc:chgData name="Noritsuna Imamura" userId="5b2da16fa1785921" providerId="LiveId" clId="{237102BD-A649-9A4C-9180-CF11136DAABC}" dt="2024-11-14T03:13:34.373" v="873" actId="14100"/>
        <pc:sldMkLst>
          <pc:docMk/>
          <pc:sldMk cId="2541329781" sldId="4417"/>
        </pc:sldMkLst>
      </pc:sldChg>
      <pc:sldChg chg="ord">
        <pc:chgData name="Noritsuna Imamura" userId="5b2da16fa1785921" providerId="LiveId" clId="{237102BD-A649-9A4C-9180-CF11136DAABC}" dt="2024-11-14T03:30:47.739" v="875" actId="20578"/>
        <pc:sldMkLst>
          <pc:docMk/>
          <pc:sldMk cId="1460072926" sldId="4419"/>
        </pc:sldMkLst>
      </pc:sldChg>
      <pc:sldChg chg="del ord">
        <pc:chgData name="Noritsuna Imamura" userId="5b2da16fa1785921" providerId="LiveId" clId="{237102BD-A649-9A4C-9180-CF11136DAABC}" dt="2024-11-12T03:05:25.747" v="288" actId="2696"/>
        <pc:sldMkLst>
          <pc:docMk/>
          <pc:sldMk cId="1050267634" sldId="4421"/>
        </pc:sldMkLst>
      </pc:sldChg>
      <pc:sldChg chg="addSp delSp modSp mod ord">
        <pc:chgData name="Noritsuna Imamura" userId="5b2da16fa1785921" providerId="LiveId" clId="{237102BD-A649-9A4C-9180-CF11136DAABC}" dt="2024-11-14T03:46:22.996" v="935" actId="14100"/>
        <pc:sldMkLst>
          <pc:docMk/>
          <pc:sldMk cId="2144489418" sldId="4422"/>
        </pc:sldMkLst>
      </pc:sldChg>
      <pc:sldChg chg="ord">
        <pc:chgData name="Noritsuna Imamura" userId="5b2da16fa1785921" providerId="LiveId" clId="{237102BD-A649-9A4C-9180-CF11136DAABC}" dt="2024-11-12T08:40:30.278" v="658" actId="20578"/>
        <pc:sldMkLst>
          <pc:docMk/>
          <pc:sldMk cId="3083720728" sldId="4423"/>
        </pc:sldMkLst>
      </pc:sldChg>
      <pc:sldChg chg="ord">
        <pc:chgData name="Noritsuna Imamura" userId="5b2da16fa1785921" providerId="LiveId" clId="{237102BD-A649-9A4C-9180-CF11136DAABC}" dt="2024-11-12T08:43:38.959" v="663" actId="20578"/>
        <pc:sldMkLst>
          <pc:docMk/>
          <pc:sldMk cId="4247265328" sldId="4424"/>
        </pc:sldMkLst>
      </pc:sldChg>
      <pc:sldChg chg="addSp delSp modSp mod ord delAnim modAnim">
        <pc:chgData name="Noritsuna Imamura" userId="5b2da16fa1785921" providerId="LiveId" clId="{237102BD-A649-9A4C-9180-CF11136DAABC}" dt="2024-11-14T03:31:55.158" v="887" actId="478"/>
        <pc:sldMkLst>
          <pc:docMk/>
          <pc:sldMk cId="37882627" sldId="4425"/>
        </pc:sldMkLst>
      </pc:sldChg>
      <pc:sldChg chg="ord">
        <pc:chgData name="Noritsuna Imamura" userId="5b2da16fa1785921" providerId="LiveId" clId="{237102BD-A649-9A4C-9180-CF11136DAABC}" dt="2024-11-12T08:44:01.632" v="666" actId="20578"/>
        <pc:sldMkLst>
          <pc:docMk/>
          <pc:sldMk cId="3800199212" sldId="4426"/>
        </pc:sldMkLst>
      </pc:sldChg>
      <pc:sldChg chg="ord">
        <pc:chgData name="Noritsuna Imamura" userId="5b2da16fa1785921" providerId="LiveId" clId="{237102BD-A649-9A4C-9180-CF11136DAABC}" dt="2024-11-12T08:43:38.959" v="663" actId="20578"/>
        <pc:sldMkLst>
          <pc:docMk/>
          <pc:sldMk cId="2442622992" sldId="4427"/>
        </pc:sldMkLst>
      </pc:sldChg>
      <pc:sldChg chg="del">
        <pc:chgData name="Noritsuna Imamura" userId="5b2da16fa1785921" providerId="LiveId" clId="{237102BD-A649-9A4C-9180-CF11136DAABC}" dt="2024-11-12T08:43:47.227" v="664" actId="2696"/>
        <pc:sldMkLst>
          <pc:docMk/>
          <pc:sldMk cId="1022198007" sldId="4428"/>
        </pc:sldMkLst>
      </pc:sldChg>
      <pc:sldChg chg="del ord">
        <pc:chgData name="Noritsuna Imamura" userId="5b2da16fa1785921" providerId="LiveId" clId="{237102BD-A649-9A4C-9180-CF11136DAABC}" dt="2024-11-12T03:22:44.509" v="406" actId="2696"/>
        <pc:sldMkLst>
          <pc:docMk/>
          <pc:sldMk cId="1071822107" sldId="4430"/>
        </pc:sldMkLst>
      </pc:sldChg>
      <pc:sldChg chg="del ord">
        <pc:chgData name="Noritsuna Imamura" userId="5b2da16fa1785921" providerId="LiveId" clId="{237102BD-A649-9A4C-9180-CF11136DAABC}" dt="2024-11-12T03:22:44.509" v="406" actId="2696"/>
        <pc:sldMkLst>
          <pc:docMk/>
          <pc:sldMk cId="3685501058" sldId="4431"/>
        </pc:sldMkLst>
      </pc:sldChg>
      <pc:sldChg chg="del ord">
        <pc:chgData name="Noritsuna Imamura" userId="5b2da16fa1785921" providerId="LiveId" clId="{237102BD-A649-9A4C-9180-CF11136DAABC}" dt="2024-11-12T03:19:51.374" v="389" actId="2696"/>
        <pc:sldMkLst>
          <pc:docMk/>
          <pc:sldMk cId="3808600494" sldId="4432"/>
        </pc:sldMkLst>
      </pc:sldChg>
      <pc:sldChg chg="del ord">
        <pc:chgData name="Noritsuna Imamura" userId="5b2da16fa1785921" providerId="LiveId" clId="{237102BD-A649-9A4C-9180-CF11136DAABC}" dt="2024-11-12T03:22:44.509" v="406" actId="2696"/>
        <pc:sldMkLst>
          <pc:docMk/>
          <pc:sldMk cId="3417012652" sldId="4434"/>
        </pc:sldMkLst>
      </pc:sldChg>
      <pc:sldChg chg="del ord">
        <pc:chgData name="Noritsuna Imamura" userId="5b2da16fa1785921" providerId="LiveId" clId="{237102BD-A649-9A4C-9180-CF11136DAABC}" dt="2024-11-12T03:22:44.509" v="406" actId="2696"/>
        <pc:sldMkLst>
          <pc:docMk/>
          <pc:sldMk cId="981796221" sldId="4435"/>
        </pc:sldMkLst>
      </pc:sldChg>
      <pc:sldChg chg="del ord">
        <pc:chgData name="Noritsuna Imamura" userId="5b2da16fa1785921" providerId="LiveId" clId="{237102BD-A649-9A4C-9180-CF11136DAABC}" dt="2024-11-12T03:22:44.509" v="406" actId="2696"/>
        <pc:sldMkLst>
          <pc:docMk/>
          <pc:sldMk cId="2489702993" sldId="4436"/>
        </pc:sldMkLst>
      </pc:sldChg>
      <pc:sldChg chg="del ord">
        <pc:chgData name="Noritsuna Imamura" userId="5b2da16fa1785921" providerId="LiveId" clId="{237102BD-A649-9A4C-9180-CF11136DAABC}" dt="2024-11-12T03:22:44.509" v="406" actId="2696"/>
        <pc:sldMkLst>
          <pc:docMk/>
          <pc:sldMk cId="2304206290" sldId="4437"/>
        </pc:sldMkLst>
      </pc:sldChg>
      <pc:sldChg chg="del ord">
        <pc:chgData name="Noritsuna Imamura" userId="5b2da16fa1785921" providerId="LiveId" clId="{237102BD-A649-9A4C-9180-CF11136DAABC}" dt="2024-11-12T03:22:44.509" v="406" actId="2696"/>
        <pc:sldMkLst>
          <pc:docMk/>
          <pc:sldMk cId="2390661157" sldId="4438"/>
        </pc:sldMkLst>
      </pc:sldChg>
      <pc:sldChg chg="del ord">
        <pc:chgData name="Noritsuna Imamura" userId="5b2da16fa1785921" providerId="LiveId" clId="{237102BD-A649-9A4C-9180-CF11136DAABC}" dt="2024-11-12T03:22:44.509" v="406" actId="2696"/>
        <pc:sldMkLst>
          <pc:docMk/>
          <pc:sldMk cId="3945306707" sldId="4439"/>
        </pc:sldMkLst>
      </pc:sldChg>
      <pc:sldChg chg="del ord">
        <pc:chgData name="Noritsuna Imamura" userId="5b2da16fa1785921" providerId="LiveId" clId="{237102BD-A649-9A4C-9180-CF11136DAABC}" dt="2024-11-12T03:22:44.509" v="406" actId="2696"/>
        <pc:sldMkLst>
          <pc:docMk/>
          <pc:sldMk cId="626813892" sldId="4442"/>
        </pc:sldMkLst>
      </pc:sldChg>
      <pc:sldChg chg="del ord">
        <pc:chgData name="Noritsuna Imamura" userId="5b2da16fa1785921" providerId="LiveId" clId="{237102BD-A649-9A4C-9180-CF11136DAABC}" dt="2024-11-12T03:22:44.509" v="406" actId="2696"/>
        <pc:sldMkLst>
          <pc:docMk/>
          <pc:sldMk cId="372507616" sldId="4443"/>
        </pc:sldMkLst>
      </pc:sldChg>
      <pc:sldChg chg="del ord">
        <pc:chgData name="Noritsuna Imamura" userId="5b2da16fa1785921" providerId="LiveId" clId="{237102BD-A649-9A4C-9180-CF11136DAABC}" dt="2024-11-12T03:22:44.509" v="406" actId="2696"/>
        <pc:sldMkLst>
          <pc:docMk/>
          <pc:sldMk cId="2254288693" sldId="4444"/>
        </pc:sldMkLst>
      </pc:sldChg>
      <pc:sldChg chg="del ord">
        <pc:chgData name="Noritsuna Imamura" userId="5b2da16fa1785921" providerId="LiveId" clId="{237102BD-A649-9A4C-9180-CF11136DAABC}" dt="2024-11-12T03:22:44.509" v="406" actId="2696"/>
        <pc:sldMkLst>
          <pc:docMk/>
          <pc:sldMk cId="1942650641" sldId="4445"/>
        </pc:sldMkLst>
      </pc:sldChg>
      <pc:sldChg chg="del ord">
        <pc:chgData name="Noritsuna Imamura" userId="5b2da16fa1785921" providerId="LiveId" clId="{237102BD-A649-9A4C-9180-CF11136DAABC}" dt="2024-11-12T03:22:44.509" v="406" actId="2696"/>
        <pc:sldMkLst>
          <pc:docMk/>
          <pc:sldMk cId="1447379674" sldId="4446"/>
        </pc:sldMkLst>
      </pc:sldChg>
      <pc:sldChg chg="del">
        <pc:chgData name="Noritsuna Imamura" userId="5b2da16fa1785921" providerId="LiveId" clId="{237102BD-A649-9A4C-9180-CF11136DAABC}" dt="2024-11-12T08:47:06.714" v="678" actId="2696"/>
        <pc:sldMkLst>
          <pc:docMk/>
          <pc:sldMk cId="3431065308" sldId="4449"/>
        </pc:sldMkLst>
      </pc:sldChg>
      <pc:sldChg chg="del ord">
        <pc:chgData name="Noritsuna Imamura" userId="5b2da16fa1785921" providerId="LiveId" clId="{237102BD-A649-9A4C-9180-CF11136DAABC}" dt="2024-11-12T03:02:26.201" v="228" actId="2696"/>
        <pc:sldMkLst>
          <pc:docMk/>
          <pc:sldMk cId="2459494647" sldId="4463"/>
        </pc:sldMkLst>
      </pc:sldChg>
      <pc:sldChg chg="del">
        <pc:chgData name="Noritsuna Imamura" userId="5b2da16fa1785921" providerId="LiveId" clId="{237102BD-A649-9A4C-9180-CF11136DAABC}" dt="2024-11-12T08:46:54.620" v="677" actId="2696"/>
        <pc:sldMkLst>
          <pc:docMk/>
          <pc:sldMk cId="2083800132" sldId="4466"/>
        </pc:sldMkLst>
      </pc:sldChg>
      <pc:sldChg chg="del">
        <pc:chgData name="Noritsuna Imamura" userId="5b2da16fa1785921" providerId="LiveId" clId="{237102BD-A649-9A4C-9180-CF11136DAABC}" dt="2024-11-12T08:38:59.912" v="651" actId="2696"/>
        <pc:sldMkLst>
          <pc:docMk/>
          <pc:sldMk cId="412098538" sldId="4468"/>
        </pc:sldMkLst>
      </pc:sldChg>
      <pc:sldChg chg="del">
        <pc:chgData name="Noritsuna Imamura" userId="5b2da16fa1785921" providerId="LiveId" clId="{237102BD-A649-9A4C-9180-CF11136DAABC}" dt="2024-11-12T08:38:56.947" v="650" actId="2696"/>
        <pc:sldMkLst>
          <pc:docMk/>
          <pc:sldMk cId="2663953336" sldId="4469"/>
        </pc:sldMkLst>
      </pc:sldChg>
      <pc:sldChg chg="del">
        <pc:chgData name="Noritsuna Imamura" userId="5b2da16fa1785921" providerId="LiveId" clId="{237102BD-A649-9A4C-9180-CF11136DAABC}" dt="2024-11-12T08:43:50.817" v="665" actId="2696"/>
        <pc:sldMkLst>
          <pc:docMk/>
          <pc:sldMk cId="2736897228" sldId="4470"/>
        </pc:sldMkLst>
      </pc:sldChg>
      <pc:sldChg chg="del">
        <pc:chgData name="Noritsuna Imamura" userId="5b2da16fa1785921" providerId="LiveId" clId="{237102BD-A649-9A4C-9180-CF11136DAABC}" dt="2024-11-12T03:07:04.860" v="307" actId="2696"/>
        <pc:sldMkLst>
          <pc:docMk/>
          <pc:sldMk cId="1055798910" sldId="4471"/>
        </pc:sldMkLst>
      </pc:sldChg>
      <pc:sldChg chg="del">
        <pc:chgData name="Noritsuna Imamura" userId="5b2da16fa1785921" providerId="LiveId" clId="{237102BD-A649-9A4C-9180-CF11136DAABC}" dt="2024-11-12T03:06:58.301" v="306" actId="2696"/>
        <pc:sldMkLst>
          <pc:docMk/>
          <pc:sldMk cId="3674435923" sldId="4472"/>
        </pc:sldMkLst>
      </pc:sldChg>
      <pc:sldChg chg="del">
        <pc:chgData name="Noritsuna Imamura" userId="5b2da16fa1785921" providerId="LiveId" clId="{237102BD-A649-9A4C-9180-CF11136DAABC}" dt="2024-11-12T08:46:53.485" v="676" actId="2696"/>
        <pc:sldMkLst>
          <pc:docMk/>
          <pc:sldMk cId="1484383618" sldId="4476"/>
        </pc:sldMkLst>
      </pc:sldChg>
      <pc:sldChg chg="addSp delSp modSp mod ord setBg">
        <pc:chgData name="Noritsuna Imamura" userId="5b2da16fa1785921" providerId="LiveId" clId="{237102BD-A649-9A4C-9180-CF11136DAABC}" dt="2024-11-12T02:50:49.524" v="97" actId="26606"/>
        <pc:sldMkLst>
          <pc:docMk/>
          <pc:sldMk cId="2460053199" sldId="4477"/>
        </pc:sldMkLst>
      </pc:sldChg>
      <pc:sldChg chg="del">
        <pc:chgData name="Noritsuna Imamura" userId="5b2da16fa1785921" providerId="LiveId" clId="{237102BD-A649-9A4C-9180-CF11136DAABC}" dt="2024-11-12T08:39:31.479" v="653" actId="2696"/>
        <pc:sldMkLst>
          <pc:docMk/>
          <pc:sldMk cId="1214708309" sldId="4478"/>
        </pc:sldMkLst>
      </pc:sldChg>
      <pc:sldChg chg="del ord">
        <pc:chgData name="Noritsuna Imamura" userId="5b2da16fa1785921" providerId="LiveId" clId="{237102BD-A649-9A4C-9180-CF11136DAABC}" dt="2024-11-12T02:55:05.944" v="193" actId="2696"/>
        <pc:sldMkLst>
          <pc:docMk/>
          <pc:sldMk cId="3377976654" sldId="4479"/>
        </pc:sldMkLst>
      </pc:sldChg>
      <pc:sldChg chg="ord">
        <pc:chgData name="Noritsuna Imamura" userId="5b2da16fa1785921" providerId="LiveId" clId="{237102BD-A649-9A4C-9180-CF11136DAABC}" dt="2024-11-12T03:01:30.163" v="214" actId="20578"/>
        <pc:sldMkLst>
          <pc:docMk/>
          <pc:sldMk cId="936911519" sldId="4481"/>
        </pc:sldMkLst>
      </pc:sldChg>
      <pc:sldChg chg="del ord">
        <pc:chgData name="Noritsuna Imamura" userId="5b2da16fa1785921" providerId="LiveId" clId="{237102BD-A649-9A4C-9180-CF11136DAABC}" dt="2024-11-12T03:06:06.759" v="296" actId="2696"/>
        <pc:sldMkLst>
          <pc:docMk/>
          <pc:sldMk cId="4053548564" sldId="4482"/>
        </pc:sldMkLst>
      </pc:sldChg>
      <pc:sldChg chg="addSp modSp del mod ord setBg">
        <pc:chgData name="Noritsuna Imamura" userId="5b2da16fa1785921" providerId="LiveId" clId="{237102BD-A649-9A4C-9180-CF11136DAABC}" dt="2024-11-12T03:05:20.573" v="287" actId="2696"/>
        <pc:sldMkLst>
          <pc:docMk/>
          <pc:sldMk cId="3271202963" sldId="4483"/>
        </pc:sldMkLst>
      </pc:sldChg>
      <pc:sldChg chg="ord">
        <pc:chgData name="Noritsuna Imamura" userId="5b2da16fa1785921" providerId="LiveId" clId="{237102BD-A649-9A4C-9180-CF11136DAABC}" dt="2024-11-12T03:03:05.958" v="232" actId="20578"/>
        <pc:sldMkLst>
          <pc:docMk/>
          <pc:sldMk cId="2688144880" sldId="4484"/>
        </pc:sldMkLst>
      </pc:sldChg>
      <pc:sldChg chg="del">
        <pc:chgData name="Noritsuna Imamura" userId="5b2da16fa1785921" providerId="LiveId" clId="{237102BD-A649-9A4C-9180-CF11136DAABC}" dt="2024-11-12T03:05:44.711" v="290" actId="2696"/>
        <pc:sldMkLst>
          <pc:docMk/>
          <pc:sldMk cId="4149693938" sldId="4485"/>
        </pc:sldMkLst>
      </pc:sldChg>
      <pc:sldChg chg="del">
        <pc:chgData name="Noritsuna Imamura" userId="5b2da16fa1785921" providerId="LiveId" clId="{237102BD-A649-9A4C-9180-CF11136DAABC}" dt="2024-11-12T03:05:46.192" v="291" actId="2696"/>
        <pc:sldMkLst>
          <pc:docMk/>
          <pc:sldMk cId="1240743296" sldId="4486"/>
        </pc:sldMkLst>
      </pc:sldChg>
      <pc:sldChg chg="addSp modSp mod ord modAnim">
        <pc:chgData name="Noritsuna Imamura" userId="5b2da16fa1785921" providerId="LiveId" clId="{237102BD-A649-9A4C-9180-CF11136DAABC}" dt="2024-11-12T03:20:13.930" v="400"/>
        <pc:sldMkLst>
          <pc:docMk/>
          <pc:sldMk cId="1835671672" sldId="4487"/>
        </pc:sldMkLst>
      </pc:sldChg>
      <pc:sldChg chg="del ord">
        <pc:chgData name="Noritsuna Imamura" userId="5b2da16fa1785921" providerId="LiveId" clId="{237102BD-A649-9A4C-9180-CF11136DAABC}" dt="2024-11-12T03:17:07.432" v="372" actId="2696"/>
        <pc:sldMkLst>
          <pc:docMk/>
          <pc:sldMk cId="1666582390" sldId="4488"/>
        </pc:sldMkLst>
      </pc:sldChg>
      <pc:sldChg chg="del ord">
        <pc:chgData name="Noritsuna Imamura" userId="5b2da16fa1785921" providerId="LiveId" clId="{237102BD-A649-9A4C-9180-CF11136DAABC}" dt="2024-11-12T03:17:43.456" v="381" actId="2696"/>
        <pc:sldMkLst>
          <pc:docMk/>
          <pc:sldMk cId="3844662413" sldId="4489"/>
        </pc:sldMkLst>
      </pc:sldChg>
      <pc:sldChg chg="del ord">
        <pc:chgData name="Noritsuna Imamura" userId="5b2da16fa1785921" providerId="LiveId" clId="{237102BD-A649-9A4C-9180-CF11136DAABC}" dt="2024-11-12T03:19:31.703" v="386" actId="2696"/>
        <pc:sldMkLst>
          <pc:docMk/>
          <pc:sldMk cId="483351183" sldId="4490"/>
        </pc:sldMkLst>
      </pc:sldChg>
      <pc:sldChg chg="del ord">
        <pc:chgData name="Noritsuna Imamura" userId="5b2da16fa1785921" providerId="LiveId" clId="{237102BD-A649-9A4C-9180-CF11136DAABC}" dt="2024-11-14T03:44:43.439" v="917" actId="2696"/>
        <pc:sldMkLst>
          <pc:docMk/>
          <pc:sldMk cId="2974706480" sldId="4491"/>
        </pc:sldMkLst>
      </pc:sldChg>
      <pc:sldChg chg="add">
        <pc:chgData name="Noritsuna Imamura" userId="5b2da16fa1785921" providerId="LiveId" clId="{237102BD-A649-9A4C-9180-CF11136DAABC}" dt="2024-11-14T03:44:50.656" v="918"/>
        <pc:sldMkLst>
          <pc:docMk/>
          <pc:sldMk cId="3590588493" sldId="4491"/>
        </pc:sldMkLst>
      </pc:sldChg>
      <pc:sldChg chg="add">
        <pc:chgData name="Noritsuna Imamura" userId="5b2da16fa1785921" providerId="LiveId" clId="{237102BD-A649-9A4C-9180-CF11136DAABC}" dt="2024-11-14T03:44:50.656" v="918"/>
        <pc:sldMkLst>
          <pc:docMk/>
          <pc:sldMk cId="3309967464" sldId="4496"/>
        </pc:sldMkLst>
      </pc:sldChg>
      <pc:sldChg chg="del ord">
        <pc:chgData name="Noritsuna Imamura" userId="5b2da16fa1785921" providerId="LiveId" clId="{237102BD-A649-9A4C-9180-CF11136DAABC}" dt="2024-11-14T03:44:43.439" v="917" actId="2696"/>
        <pc:sldMkLst>
          <pc:docMk/>
          <pc:sldMk cId="3855897793" sldId="4496"/>
        </pc:sldMkLst>
      </pc:sldChg>
      <pc:sldChg chg="del">
        <pc:chgData name="Noritsuna Imamura" userId="5b2da16fa1785921" providerId="LiveId" clId="{237102BD-A649-9A4C-9180-CF11136DAABC}" dt="2024-11-12T08:45:55.216" v="673" actId="2696"/>
        <pc:sldMkLst>
          <pc:docMk/>
          <pc:sldMk cId="1836110538" sldId="4507"/>
        </pc:sldMkLst>
      </pc:sldChg>
      <pc:sldChg chg="ord">
        <pc:chgData name="Noritsuna Imamura" userId="5b2da16fa1785921" providerId="LiveId" clId="{237102BD-A649-9A4C-9180-CF11136DAABC}" dt="2024-11-12T08:46:33.598" v="674" actId="20578"/>
        <pc:sldMkLst>
          <pc:docMk/>
          <pc:sldMk cId="717984346" sldId="4510"/>
        </pc:sldMkLst>
      </pc:sldChg>
      <pc:sldChg chg="ord">
        <pc:chgData name="Noritsuna Imamura" userId="5b2da16fa1785921" providerId="LiveId" clId="{237102BD-A649-9A4C-9180-CF11136DAABC}" dt="2024-11-12T08:46:33.598" v="674" actId="20578"/>
        <pc:sldMkLst>
          <pc:docMk/>
          <pc:sldMk cId="419342532" sldId="4511"/>
        </pc:sldMkLst>
      </pc:sldChg>
      <pc:sldChg chg="del">
        <pc:chgData name="Noritsuna Imamura" userId="5b2da16fa1785921" providerId="LiveId" clId="{237102BD-A649-9A4C-9180-CF11136DAABC}" dt="2024-11-12T03:12:54.490" v="339" actId="2696"/>
        <pc:sldMkLst>
          <pc:docMk/>
          <pc:sldMk cId="3582053398" sldId="4520"/>
        </pc:sldMkLst>
      </pc:sldChg>
      <pc:sldChg chg="ord">
        <pc:chgData name="Noritsuna Imamura" userId="5b2da16fa1785921" providerId="LiveId" clId="{237102BD-A649-9A4C-9180-CF11136DAABC}" dt="2024-11-12T08:46:33.598" v="674" actId="20578"/>
        <pc:sldMkLst>
          <pc:docMk/>
          <pc:sldMk cId="388148304" sldId="4521"/>
        </pc:sldMkLst>
      </pc:sldChg>
      <pc:sldChg chg="ord">
        <pc:chgData name="Noritsuna Imamura" userId="5b2da16fa1785921" providerId="LiveId" clId="{237102BD-A649-9A4C-9180-CF11136DAABC}" dt="2024-11-12T08:46:33.598" v="674" actId="20578"/>
        <pc:sldMkLst>
          <pc:docMk/>
          <pc:sldMk cId="3281046227" sldId="4522"/>
        </pc:sldMkLst>
      </pc:sldChg>
      <pc:sldChg chg="modSp mod ord">
        <pc:chgData name="Noritsuna Imamura" userId="5b2da16fa1785921" providerId="LiveId" clId="{237102BD-A649-9A4C-9180-CF11136DAABC}" dt="2024-11-12T08:40:30.278" v="658" actId="20578"/>
        <pc:sldMkLst>
          <pc:docMk/>
          <pc:sldMk cId="2832259459" sldId="4523"/>
        </pc:sldMkLst>
      </pc:sldChg>
      <pc:sldChg chg="addSp modSp mod ord setBg">
        <pc:chgData name="Noritsuna Imamura" userId="5b2da16fa1785921" providerId="LiveId" clId="{237102BD-A649-9A4C-9180-CF11136DAABC}" dt="2024-11-12T08:54:13.159" v="685" actId="26606"/>
        <pc:sldMkLst>
          <pc:docMk/>
          <pc:sldMk cId="3054844838" sldId="4524"/>
        </pc:sldMkLst>
      </pc:sldChg>
      <pc:sldChg chg="addSp modSp mod ord setBg modAnim">
        <pc:chgData name="Noritsuna Imamura" userId="5b2da16fa1785921" providerId="LiveId" clId="{237102BD-A649-9A4C-9180-CF11136DAABC}" dt="2024-11-14T00:16:57.603" v="781"/>
        <pc:sldMkLst>
          <pc:docMk/>
          <pc:sldMk cId="769980419" sldId="4525"/>
        </pc:sldMkLst>
      </pc:sldChg>
      <pc:sldChg chg="ord">
        <pc:chgData name="Noritsuna Imamura" userId="5b2da16fa1785921" providerId="LiveId" clId="{237102BD-A649-9A4C-9180-CF11136DAABC}" dt="2024-11-12T03:07:46.100" v="308" actId="20578"/>
        <pc:sldMkLst>
          <pc:docMk/>
          <pc:sldMk cId="3292200973" sldId="4526"/>
        </pc:sldMkLst>
      </pc:sldChg>
      <pc:sldChg chg="addSp modSp mod ord setBg">
        <pc:chgData name="Noritsuna Imamura" userId="5b2da16fa1785921" providerId="LiveId" clId="{237102BD-A649-9A4C-9180-CF11136DAABC}" dt="2024-11-12T08:55:08.111" v="687" actId="26606"/>
        <pc:sldMkLst>
          <pc:docMk/>
          <pc:sldMk cId="3529138643" sldId="4527"/>
        </pc:sldMkLst>
      </pc:sldChg>
      <pc:sldChg chg="addSp delSp modSp mod ord setBg">
        <pc:chgData name="Noritsuna Imamura" userId="5b2da16fa1785921" providerId="LiveId" clId="{237102BD-A649-9A4C-9180-CF11136DAABC}" dt="2024-11-12T08:55:44.431" v="690" actId="26606"/>
        <pc:sldMkLst>
          <pc:docMk/>
          <pc:sldMk cId="2368044935" sldId="4528"/>
        </pc:sldMkLst>
      </pc:sldChg>
      <pc:sldChg chg="addSp modSp mod ord setBg">
        <pc:chgData name="Noritsuna Imamura" userId="5b2da16fa1785921" providerId="LiveId" clId="{237102BD-A649-9A4C-9180-CF11136DAABC}" dt="2024-11-12T08:54:00.109" v="684" actId="26606"/>
        <pc:sldMkLst>
          <pc:docMk/>
          <pc:sldMk cId="1241957522" sldId="4529"/>
        </pc:sldMkLst>
      </pc:sldChg>
      <pc:sldChg chg="addSp delSp modSp mod ord setBg">
        <pc:chgData name="Noritsuna Imamura" userId="5b2da16fa1785921" providerId="LiveId" clId="{237102BD-A649-9A4C-9180-CF11136DAABC}" dt="2024-11-12T08:53:38.345" v="683" actId="26606"/>
        <pc:sldMkLst>
          <pc:docMk/>
          <pc:sldMk cId="2081605517" sldId="4530"/>
        </pc:sldMkLst>
      </pc:sldChg>
      <pc:sldChg chg="ord">
        <pc:chgData name="Noritsuna Imamura" userId="5b2da16fa1785921" providerId="LiveId" clId="{237102BD-A649-9A4C-9180-CF11136DAABC}" dt="2024-11-12T08:40:57.077" v="659" actId="20578"/>
        <pc:sldMkLst>
          <pc:docMk/>
          <pc:sldMk cId="526807235" sldId="4531"/>
        </pc:sldMkLst>
      </pc:sldChg>
      <pc:sldChg chg="ord">
        <pc:chgData name="Noritsuna Imamura" userId="5b2da16fa1785921" providerId="LiveId" clId="{237102BD-A649-9A4C-9180-CF11136DAABC}" dt="2024-11-12T03:07:46.100" v="308" actId="20578"/>
        <pc:sldMkLst>
          <pc:docMk/>
          <pc:sldMk cId="3070063503" sldId="4532"/>
        </pc:sldMkLst>
      </pc:sldChg>
      <pc:sldChg chg="ord">
        <pc:chgData name="Noritsuna Imamura" userId="5b2da16fa1785921" providerId="LiveId" clId="{237102BD-A649-9A4C-9180-CF11136DAABC}" dt="2024-11-12T03:07:46.100" v="308" actId="20578"/>
        <pc:sldMkLst>
          <pc:docMk/>
          <pc:sldMk cId="2835567474" sldId="4533"/>
        </pc:sldMkLst>
      </pc:sldChg>
      <pc:sldChg chg="ord">
        <pc:chgData name="Noritsuna Imamura" userId="5b2da16fa1785921" providerId="LiveId" clId="{237102BD-A649-9A4C-9180-CF11136DAABC}" dt="2024-11-12T03:07:46.100" v="308" actId="20578"/>
        <pc:sldMkLst>
          <pc:docMk/>
          <pc:sldMk cId="1718001353" sldId="4534"/>
        </pc:sldMkLst>
      </pc:sldChg>
      <pc:sldChg chg="del">
        <pc:chgData name="Noritsuna Imamura" userId="5b2da16fa1785921" providerId="LiveId" clId="{237102BD-A649-9A4C-9180-CF11136DAABC}" dt="2024-11-12T08:45:34.965" v="670" actId="2696"/>
        <pc:sldMkLst>
          <pc:docMk/>
          <pc:sldMk cId="141193772" sldId="4535"/>
        </pc:sldMkLst>
      </pc:sldChg>
      <pc:sldChg chg="del">
        <pc:chgData name="Noritsuna Imamura" userId="5b2da16fa1785921" providerId="LiveId" clId="{237102BD-A649-9A4C-9180-CF11136DAABC}" dt="2024-11-12T08:45:35.588" v="671" actId="2696"/>
        <pc:sldMkLst>
          <pc:docMk/>
          <pc:sldMk cId="1769466167" sldId="4536"/>
        </pc:sldMkLst>
      </pc:sldChg>
      <pc:sldChg chg="ord">
        <pc:chgData name="Noritsuna Imamura" userId="5b2da16fa1785921" providerId="LiveId" clId="{237102BD-A649-9A4C-9180-CF11136DAABC}" dt="2024-11-12T08:46:33.598" v="674" actId="20578"/>
        <pc:sldMkLst>
          <pc:docMk/>
          <pc:sldMk cId="947499338" sldId="4537"/>
        </pc:sldMkLst>
      </pc:sldChg>
      <pc:sldChg chg="ord">
        <pc:chgData name="Noritsuna Imamura" userId="5b2da16fa1785921" providerId="LiveId" clId="{237102BD-A649-9A4C-9180-CF11136DAABC}" dt="2024-11-12T08:46:33.598" v="674" actId="20578"/>
        <pc:sldMkLst>
          <pc:docMk/>
          <pc:sldMk cId="4155956670" sldId="4538"/>
        </pc:sldMkLst>
      </pc:sldChg>
      <pc:sldChg chg="addSp ord modAnim">
        <pc:chgData name="Noritsuna Imamura" userId="5b2da16fa1785921" providerId="LiveId" clId="{237102BD-A649-9A4C-9180-CF11136DAABC}" dt="2024-11-14T02:31:36.058" v="810"/>
        <pc:sldMkLst>
          <pc:docMk/>
          <pc:sldMk cId="3754698392" sldId="4539"/>
        </pc:sldMkLst>
      </pc:sldChg>
      <pc:sldChg chg="ord">
        <pc:chgData name="Noritsuna Imamura" userId="5b2da16fa1785921" providerId="LiveId" clId="{237102BD-A649-9A4C-9180-CF11136DAABC}" dt="2024-11-12T08:46:33.598" v="674" actId="20578"/>
        <pc:sldMkLst>
          <pc:docMk/>
          <pc:sldMk cId="1910379720" sldId="4540"/>
        </pc:sldMkLst>
      </pc:sldChg>
      <pc:sldChg chg="ord">
        <pc:chgData name="Noritsuna Imamura" userId="5b2da16fa1785921" providerId="LiveId" clId="{237102BD-A649-9A4C-9180-CF11136DAABC}" dt="2024-11-12T08:46:47.459" v="675" actId="20578"/>
        <pc:sldMkLst>
          <pc:docMk/>
          <pc:sldMk cId="3427352914" sldId="4541"/>
        </pc:sldMkLst>
      </pc:sldChg>
      <pc:sldChg chg="modSp new mod">
        <pc:chgData name="Noritsuna Imamura" userId="5b2da16fa1785921" providerId="LiveId" clId="{237102BD-A649-9A4C-9180-CF11136DAABC}" dt="2024-11-12T02:50:03.014" v="89" actId="20577"/>
        <pc:sldMkLst>
          <pc:docMk/>
          <pc:sldMk cId="1326589852" sldId="4542"/>
        </pc:sldMkLst>
      </pc:sldChg>
      <pc:sldChg chg="addSp modSp new mod setBg">
        <pc:chgData name="Noritsuna Imamura" userId="5b2da16fa1785921" providerId="LiveId" clId="{237102BD-A649-9A4C-9180-CF11136DAABC}" dt="2024-11-12T03:00:22.722" v="212" actId="20577"/>
        <pc:sldMkLst>
          <pc:docMk/>
          <pc:sldMk cId="1627817156" sldId="4543"/>
        </pc:sldMkLst>
      </pc:sldChg>
      <pc:sldChg chg="new del">
        <pc:chgData name="Noritsuna Imamura" userId="5b2da16fa1785921" providerId="LiveId" clId="{237102BD-A649-9A4C-9180-CF11136DAABC}" dt="2024-11-12T03:00:34.151" v="213" actId="2696"/>
        <pc:sldMkLst>
          <pc:docMk/>
          <pc:sldMk cId="757448277" sldId="4544"/>
        </pc:sldMkLst>
      </pc:sldChg>
      <pc:sldChg chg="add ord">
        <pc:chgData name="Noritsuna Imamura" userId="5b2da16fa1785921" providerId="LiveId" clId="{237102BD-A649-9A4C-9180-CF11136DAABC}" dt="2024-11-12T08:44:28.323" v="668" actId="20578"/>
        <pc:sldMkLst>
          <pc:docMk/>
          <pc:sldMk cId="1458786743" sldId="4544"/>
        </pc:sldMkLst>
      </pc:sldChg>
      <pc:sldChg chg="modSp add mod ord">
        <pc:chgData name="Noritsuna Imamura" userId="5b2da16fa1785921" providerId="LiveId" clId="{237102BD-A649-9A4C-9180-CF11136DAABC}" dt="2024-11-12T03:08:37.068" v="333" actId="20578"/>
        <pc:sldMkLst>
          <pc:docMk/>
          <pc:sldMk cId="970155590" sldId="4545"/>
        </pc:sldMkLst>
      </pc:sldChg>
      <pc:sldChg chg="new">
        <pc:chgData name="Noritsuna Imamura" userId="5b2da16fa1785921" providerId="LiveId" clId="{237102BD-A649-9A4C-9180-CF11136DAABC}" dt="2024-11-12T03:06:33.655" v="305" actId="680"/>
        <pc:sldMkLst>
          <pc:docMk/>
          <pc:sldMk cId="4001719557" sldId="4546"/>
        </pc:sldMkLst>
      </pc:sldChg>
      <pc:sldChg chg="add ord">
        <pc:chgData name="Noritsuna Imamura" userId="5b2da16fa1785921" providerId="LiveId" clId="{237102BD-A649-9A4C-9180-CF11136DAABC}" dt="2024-11-12T03:08:34.830" v="332" actId="20578"/>
        <pc:sldMkLst>
          <pc:docMk/>
          <pc:sldMk cId="2441858952" sldId="4547"/>
        </pc:sldMkLst>
      </pc:sldChg>
      <pc:sldChg chg="modSp new del mod ord">
        <pc:chgData name="Noritsuna Imamura" userId="5b2da16fa1785921" providerId="LiveId" clId="{237102BD-A649-9A4C-9180-CF11136DAABC}" dt="2024-11-12T03:18:52.813" v="385" actId="2696"/>
        <pc:sldMkLst>
          <pc:docMk/>
          <pc:sldMk cId="308951595" sldId="4548"/>
        </pc:sldMkLst>
      </pc:sldChg>
      <pc:sldChg chg="new">
        <pc:chgData name="Noritsuna Imamura" userId="5b2da16fa1785921" providerId="LiveId" clId="{237102BD-A649-9A4C-9180-CF11136DAABC}" dt="2024-11-12T03:10:41.033" v="335" actId="680"/>
        <pc:sldMkLst>
          <pc:docMk/>
          <pc:sldMk cId="3126185230" sldId="4549"/>
        </pc:sldMkLst>
      </pc:sldChg>
      <pc:sldChg chg="modSp new mod">
        <pc:chgData name="Noritsuna Imamura" userId="5b2da16fa1785921" providerId="LiveId" clId="{237102BD-A649-9A4C-9180-CF11136DAABC}" dt="2024-11-12T08:34:47.877" v="436" actId="20577"/>
        <pc:sldMkLst>
          <pc:docMk/>
          <pc:sldMk cId="495295263" sldId="4550"/>
        </pc:sldMkLst>
      </pc:sldChg>
      <pc:sldChg chg="modSp new mod">
        <pc:chgData name="Noritsuna Imamura" userId="5b2da16fa1785921" providerId="LiveId" clId="{237102BD-A649-9A4C-9180-CF11136DAABC}" dt="2024-11-12T08:35:08.305" v="475" actId="20577"/>
        <pc:sldMkLst>
          <pc:docMk/>
          <pc:sldMk cId="3586619319" sldId="4551"/>
        </pc:sldMkLst>
      </pc:sldChg>
      <pc:sldChg chg="modSp new mod">
        <pc:chgData name="Noritsuna Imamura" userId="5b2da16fa1785921" providerId="LiveId" clId="{237102BD-A649-9A4C-9180-CF11136DAABC}" dt="2024-11-12T08:35:18.691" v="503" actId="20577"/>
        <pc:sldMkLst>
          <pc:docMk/>
          <pc:sldMk cId="2988580093" sldId="4552"/>
        </pc:sldMkLst>
      </pc:sldChg>
      <pc:sldChg chg="new del">
        <pc:chgData name="Noritsuna Imamura" userId="5b2da16fa1785921" providerId="LiveId" clId="{237102BD-A649-9A4C-9180-CF11136DAABC}" dt="2024-11-12T08:41:01.377" v="660" actId="2696"/>
        <pc:sldMkLst>
          <pc:docMk/>
          <pc:sldMk cId="2317305803" sldId="4553"/>
        </pc:sldMkLst>
      </pc:sldChg>
      <pc:sldChg chg="modSp new mod">
        <pc:chgData name="Noritsuna Imamura" userId="5b2da16fa1785921" providerId="LiveId" clId="{237102BD-A649-9A4C-9180-CF11136DAABC}" dt="2024-11-12T08:35:49.051" v="534" actId="20577"/>
        <pc:sldMkLst>
          <pc:docMk/>
          <pc:sldMk cId="4112259144" sldId="4554"/>
        </pc:sldMkLst>
      </pc:sldChg>
      <pc:sldChg chg="modSp mod">
        <pc:chgData name="Noritsuna Imamura" userId="5b2da16fa1785921" providerId="LiveId" clId="{237102BD-A649-9A4C-9180-CF11136DAABC}" dt="2024-11-13T05:43:38.288" v="764" actId="20577"/>
        <pc:sldMkLst>
          <pc:docMk/>
          <pc:sldMk cId="810926" sldId="4558"/>
        </pc:sldMkLst>
      </pc:sldChg>
      <pc:sldChg chg="modSp mod">
        <pc:chgData name="Noritsuna Imamura" userId="5b2da16fa1785921" providerId="LiveId" clId="{237102BD-A649-9A4C-9180-CF11136DAABC}" dt="2024-11-14T03:47:37.239" v="972" actId="20577"/>
        <pc:sldMkLst>
          <pc:docMk/>
          <pc:sldMk cId="2079314453" sldId="4559"/>
        </pc:sldMkLst>
      </pc:sldChg>
      <pc:sldChg chg="addSp delSp modSp mod">
        <pc:chgData name="Noritsuna Imamura" userId="5b2da16fa1785921" providerId="LiveId" clId="{237102BD-A649-9A4C-9180-CF11136DAABC}" dt="2024-11-14T03:47:53.395" v="975" actId="478"/>
        <pc:sldMkLst>
          <pc:docMk/>
          <pc:sldMk cId="2187469544" sldId="4560"/>
        </pc:sldMkLst>
      </pc:sldChg>
      <pc:sldChg chg="modSp mod">
        <pc:chgData name="Noritsuna Imamura" userId="5b2da16fa1785921" providerId="LiveId" clId="{237102BD-A649-9A4C-9180-CF11136DAABC}" dt="2024-11-14T03:47:14.627" v="967" actId="14100"/>
        <pc:sldMkLst>
          <pc:docMk/>
          <pc:sldMk cId="57423439" sldId="4561"/>
        </pc:sldMkLst>
      </pc:sldChg>
      <pc:sldChg chg="modSp new del mod">
        <pc:chgData name="Noritsuna Imamura" userId="5b2da16fa1785921" providerId="LiveId" clId="{237102BD-A649-9A4C-9180-CF11136DAABC}" dt="2024-11-14T12:58:09.087" v="976" actId="2696"/>
        <pc:sldMkLst>
          <pc:docMk/>
          <pc:sldMk cId="2091459047" sldId="4566"/>
        </pc:sldMkLst>
      </pc:sldChg>
      <pc:sldChg chg="addSp delSp modSp add mod addAnim delAnim modAnim">
        <pc:chgData name="Noritsuna Imamura" userId="5b2da16fa1785921" providerId="LiveId" clId="{237102BD-A649-9A4C-9180-CF11136DAABC}" dt="2024-11-14T03:31:31.399" v="886" actId="1076"/>
        <pc:sldMkLst>
          <pc:docMk/>
          <pc:sldMk cId="3831276543" sldId="4567"/>
        </pc:sldMkLst>
      </pc:sldChg>
      <pc:sldMasterChg chg="delSldLayout">
        <pc:chgData name="Noritsuna Imamura" userId="5b2da16fa1785921" providerId="LiveId" clId="{237102BD-A649-9A4C-9180-CF11136DAABC}" dt="2024-11-12T08:38:55.241" v="649" actId="2696"/>
        <pc:sldMasterMkLst>
          <pc:docMk/>
          <pc:sldMasterMk cId="887606969" sldId="2147483648"/>
        </pc:sldMasterMkLst>
        <pc:sldLayoutChg chg="del">
          <pc:chgData name="Noritsuna Imamura" userId="5b2da16fa1785921" providerId="LiveId" clId="{237102BD-A649-9A4C-9180-CF11136DAABC}" dt="2024-11-12T08:38:55.241" v="649" actId="2696"/>
          <pc:sldLayoutMkLst>
            <pc:docMk/>
            <pc:sldMasterMk cId="887606969" sldId="2147483648"/>
            <pc:sldLayoutMk cId="2174248157" sldId="2147483661"/>
          </pc:sldLayoutMkLst>
        </pc:sldLayoutChg>
      </pc:sldMasterChg>
    </pc:docChg>
  </pc:docChgLst>
  <pc:docChgLst>
    <pc:chgData name="Noritsuna Imamura" userId="5b2da16fa1785921" providerId="LiveId" clId="{5EA389AD-77D2-49F4-B10F-735B10C07869}"/>
    <pc:docChg chg="undo custSel modSld">
      <pc:chgData name="Noritsuna Imamura" userId="5b2da16fa1785921" providerId="LiveId" clId="{5EA389AD-77D2-49F4-B10F-735B10C07869}" dt="2024-08-10T04:26:10.141" v="2" actId="478"/>
      <pc:docMkLst>
        <pc:docMk/>
      </pc:docMkLst>
      <pc:sldChg chg="addSp delSp mod addAnim delAnim">
        <pc:chgData name="Noritsuna Imamura" userId="5b2da16fa1785921" providerId="LiveId" clId="{5EA389AD-77D2-49F4-B10F-735B10C07869}" dt="2024-08-10T04:26:10.141" v="2" actId="478"/>
        <pc:sldMkLst>
          <pc:docMk/>
          <pc:sldMk cId="3681333138" sldId="261"/>
        </pc:sldMkLst>
      </pc:sldChg>
    </pc:docChg>
  </pc:docChgLst>
  <pc:docChgLst>
    <pc:chgData name="Noritsuna Imamura" userId="5b2da16fa1785921" providerId="LiveId" clId="{DA4C7C4B-02A5-46A1-9434-A5065C996509}"/>
    <pc:docChg chg="undo redo custSel addSld delSld modSld sldOrd">
      <pc:chgData name="Noritsuna Imamura" userId="5b2da16fa1785921" providerId="LiveId" clId="{DA4C7C4B-02A5-46A1-9434-A5065C996509}" dt="2024-06-09T06:25:55.033" v="3735" actId="20577"/>
      <pc:docMkLst>
        <pc:docMk/>
      </pc:docMkLst>
      <pc:sldChg chg="addSp delSp modSp new mod setBg addAnim delAnim modAnim setClrOvrMap">
        <pc:chgData name="Noritsuna Imamura" userId="5b2da16fa1785921" providerId="LiveId" clId="{DA4C7C4B-02A5-46A1-9434-A5065C996509}" dt="2024-06-09T05:18:05.072" v="2874" actId="14100"/>
        <pc:sldMkLst>
          <pc:docMk/>
          <pc:sldMk cId="457667663" sldId="256"/>
        </pc:sldMkLst>
      </pc:sldChg>
      <pc:sldChg chg="addSp delSp modSp new del mod">
        <pc:chgData name="Noritsuna Imamura" userId="5b2da16fa1785921" providerId="LiveId" clId="{DA4C7C4B-02A5-46A1-9434-A5065C996509}" dt="2024-06-06T10:40:22.518" v="994" actId="2696"/>
        <pc:sldMkLst>
          <pc:docMk/>
          <pc:sldMk cId="615677287" sldId="257"/>
        </pc:sldMkLst>
      </pc:sldChg>
      <pc:sldChg chg="addSp delSp modSp add mod ord setBg">
        <pc:chgData name="Noritsuna Imamura" userId="5b2da16fa1785921" providerId="LiveId" clId="{DA4C7C4B-02A5-46A1-9434-A5065C996509}" dt="2024-06-09T05:54:46.019" v="3353" actId="15"/>
        <pc:sldMkLst>
          <pc:docMk/>
          <pc:sldMk cId="2539668883" sldId="257"/>
        </pc:sldMkLst>
      </pc:sldChg>
      <pc:sldChg chg="add del">
        <pc:chgData name="Noritsuna Imamura" userId="5b2da16fa1785921" providerId="LiveId" clId="{DA4C7C4B-02A5-46A1-9434-A5065C996509}" dt="2024-05-26T14:53:03.030" v="538" actId="2696"/>
        <pc:sldMkLst>
          <pc:docMk/>
          <pc:sldMk cId="490703274" sldId="258"/>
        </pc:sldMkLst>
      </pc:sldChg>
      <pc:sldChg chg="modSp new del mod">
        <pc:chgData name="Noritsuna Imamura" userId="5b2da16fa1785921" providerId="LiveId" clId="{DA4C7C4B-02A5-46A1-9434-A5065C996509}" dt="2024-05-26T14:52:50.511" v="535" actId="2696"/>
        <pc:sldMkLst>
          <pc:docMk/>
          <pc:sldMk cId="2261434535" sldId="258"/>
        </pc:sldMkLst>
      </pc:sldChg>
      <pc:sldChg chg="addSp delSp modSp add mod setBg">
        <pc:chgData name="Noritsuna Imamura" userId="5b2da16fa1785921" providerId="LiveId" clId="{DA4C7C4B-02A5-46A1-9434-A5065C996509}" dt="2024-06-09T05:53:18.041" v="3217" actId="20577"/>
        <pc:sldMkLst>
          <pc:docMk/>
          <pc:sldMk cId="2263829521" sldId="258"/>
        </pc:sldMkLst>
      </pc:sldChg>
      <pc:sldChg chg="addSp delSp modSp add del mod">
        <pc:chgData name="Noritsuna Imamura" userId="5b2da16fa1785921" providerId="LiveId" clId="{DA4C7C4B-02A5-46A1-9434-A5065C996509}" dt="2024-06-06T10:23:25.446" v="660" actId="2696"/>
        <pc:sldMkLst>
          <pc:docMk/>
          <pc:sldMk cId="3395932687" sldId="258"/>
        </pc:sldMkLst>
      </pc:sldChg>
      <pc:sldChg chg="addSp modSp new mod setBg addAnim modAnim">
        <pc:chgData name="Noritsuna Imamura" userId="5b2da16fa1785921" providerId="LiveId" clId="{DA4C7C4B-02A5-46A1-9434-A5065C996509}" dt="2024-06-09T06:00:43.830" v="3631"/>
        <pc:sldMkLst>
          <pc:docMk/>
          <pc:sldMk cId="3368292460" sldId="259"/>
        </pc:sldMkLst>
      </pc:sldChg>
      <pc:sldChg chg="modSp new del mod ord">
        <pc:chgData name="Noritsuna Imamura" userId="5b2da16fa1785921" providerId="LiveId" clId="{DA4C7C4B-02A5-46A1-9434-A5065C996509}" dt="2024-06-06T10:40:15.193" v="993" actId="47"/>
        <pc:sldMkLst>
          <pc:docMk/>
          <pc:sldMk cId="102070655" sldId="260"/>
        </pc:sldMkLst>
      </pc:sldChg>
      <pc:sldChg chg="addSp delSp modSp new mod ord setBg">
        <pc:chgData name="Noritsuna Imamura" userId="5b2da16fa1785921" providerId="LiveId" clId="{DA4C7C4B-02A5-46A1-9434-A5065C996509}" dt="2024-06-09T05:56:35.027" v="3405" actId="20577"/>
        <pc:sldMkLst>
          <pc:docMk/>
          <pc:sldMk cId="3681333138" sldId="261"/>
        </pc:sldMkLst>
      </pc:sldChg>
      <pc:sldChg chg="modSp new del mod">
        <pc:chgData name="Noritsuna Imamura" userId="5b2da16fa1785921" providerId="LiveId" clId="{DA4C7C4B-02A5-46A1-9434-A5065C996509}" dt="2024-05-26T14:48:31.943" v="453" actId="47"/>
        <pc:sldMkLst>
          <pc:docMk/>
          <pc:sldMk cId="3976336669" sldId="262"/>
        </pc:sldMkLst>
      </pc:sldChg>
      <pc:sldChg chg="modSp new del mod">
        <pc:chgData name="Noritsuna Imamura" userId="5b2da16fa1785921" providerId="LiveId" clId="{DA4C7C4B-02A5-46A1-9434-A5065C996509}" dt="2024-05-26T14:46:49.844" v="445" actId="47"/>
        <pc:sldMkLst>
          <pc:docMk/>
          <pc:sldMk cId="2244720206" sldId="263"/>
        </pc:sldMkLst>
      </pc:sldChg>
      <pc:sldChg chg="add del">
        <pc:chgData name="Noritsuna Imamura" userId="5b2da16fa1785921" providerId="LiveId" clId="{DA4C7C4B-02A5-46A1-9434-A5065C996509}" dt="2024-06-06T11:07:04.739" v="1893" actId="47"/>
        <pc:sldMkLst>
          <pc:docMk/>
          <pc:sldMk cId="1591815497" sldId="268"/>
        </pc:sldMkLst>
      </pc:sldChg>
      <pc:sldChg chg="delSp add mod">
        <pc:chgData name="Noritsuna Imamura" userId="5b2da16fa1785921" providerId="LiveId" clId="{DA4C7C4B-02A5-46A1-9434-A5065C996509}" dt="2024-06-06T12:56:06.050" v="2349" actId="478"/>
        <pc:sldMkLst>
          <pc:docMk/>
          <pc:sldMk cId="2913858401" sldId="272"/>
        </pc:sldMkLst>
      </pc:sldChg>
      <pc:sldChg chg="addSp delSp modSp add mod setBg delDesignElem">
        <pc:chgData name="Noritsuna Imamura" userId="5b2da16fa1785921" providerId="LiveId" clId="{DA4C7C4B-02A5-46A1-9434-A5065C996509}" dt="2024-06-09T05:50:35.559" v="3027" actId="122"/>
        <pc:sldMkLst>
          <pc:docMk/>
          <pc:sldMk cId="2074876793" sldId="274"/>
        </pc:sldMkLst>
      </pc:sldChg>
      <pc:sldChg chg="del ord">
        <pc:chgData name="Noritsuna Imamura" userId="5b2da16fa1785921" providerId="LiveId" clId="{DA4C7C4B-02A5-46A1-9434-A5065C996509}" dt="2024-06-06T10:34:22.619" v="832" actId="2696"/>
        <pc:sldMkLst>
          <pc:docMk/>
          <pc:sldMk cId="2578960866" sldId="293"/>
        </pc:sldMkLst>
      </pc:sldChg>
      <pc:sldChg chg="addSp delSp modSp add mod setBg">
        <pc:chgData name="Noritsuna Imamura" userId="5b2da16fa1785921" providerId="LiveId" clId="{DA4C7C4B-02A5-46A1-9434-A5065C996509}" dt="2024-06-09T05:20:20.372" v="2897" actId="26606"/>
        <pc:sldMkLst>
          <pc:docMk/>
          <pc:sldMk cId="2888632412" sldId="293"/>
        </pc:sldMkLst>
      </pc:sldChg>
      <pc:sldChg chg="delSp add del setBg delDesignElem">
        <pc:chgData name="Noritsuna Imamura" userId="5b2da16fa1785921" providerId="LiveId" clId="{DA4C7C4B-02A5-46A1-9434-A5065C996509}" dt="2024-05-26T14:47:37.754" v="449" actId="47"/>
        <pc:sldMkLst>
          <pc:docMk/>
          <pc:sldMk cId="1996854029" sldId="295"/>
        </pc:sldMkLst>
      </pc:sldChg>
      <pc:sldChg chg="add del">
        <pc:chgData name="Noritsuna Imamura" userId="5b2da16fa1785921" providerId="LiveId" clId="{DA4C7C4B-02A5-46A1-9434-A5065C996509}" dt="2024-05-26T14:50:55.161" v="457" actId="47"/>
        <pc:sldMkLst>
          <pc:docMk/>
          <pc:sldMk cId="2974706480" sldId="296"/>
        </pc:sldMkLst>
      </pc:sldChg>
      <pc:sldChg chg="addSp delSp modSp add mod setBg delDesignElem">
        <pc:chgData name="Noritsuna Imamura" userId="5b2da16fa1785921" providerId="LiveId" clId="{DA4C7C4B-02A5-46A1-9434-A5065C996509}" dt="2024-06-09T05:18:15.579" v="2877" actId="26606"/>
        <pc:sldMkLst>
          <pc:docMk/>
          <pc:sldMk cId="3286518926" sldId="298"/>
        </pc:sldMkLst>
      </pc:sldChg>
      <pc:sldChg chg="addSp delSp modSp add mod ord delAnim modAnim">
        <pc:chgData name="Noritsuna Imamura" userId="5b2da16fa1785921" providerId="LiveId" clId="{DA4C7C4B-02A5-46A1-9434-A5065C996509}" dt="2024-06-06T10:34:19.726" v="831"/>
        <pc:sldMkLst>
          <pc:docMk/>
          <pc:sldMk cId="2176766953" sldId="299"/>
        </pc:sldMkLst>
      </pc:sldChg>
      <pc:sldChg chg="delSp modSp add del mod">
        <pc:chgData name="Noritsuna Imamura" userId="5b2da16fa1785921" providerId="LiveId" clId="{DA4C7C4B-02A5-46A1-9434-A5065C996509}" dt="2024-06-06T12:47:33.492" v="2229" actId="47"/>
        <pc:sldMkLst>
          <pc:docMk/>
          <pc:sldMk cId="1295203079" sldId="315"/>
        </pc:sldMkLst>
      </pc:sldChg>
      <pc:sldChg chg="addSp delSp modSp add mod setBg delDesignElem">
        <pc:chgData name="Noritsuna Imamura" userId="5b2da16fa1785921" providerId="LiveId" clId="{DA4C7C4B-02A5-46A1-9434-A5065C996509}" dt="2024-06-09T05:28:04.261" v="2980" actId="14100"/>
        <pc:sldMkLst>
          <pc:docMk/>
          <pc:sldMk cId="154660389" sldId="316"/>
        </pc:sldMkLst>
      </pc:sldChg>
      <pc:sldChg chg="delSp modSp add mod setBg delAnim delDesignElem">
        <pc:chgData name="Noritsuna Imamura" userId="5b2da16fa1785921" providerId="LiveId" clId="{DA4C7C4B-02A5-46A1-9434-A5065C996509}" dt="2024-06-09T05:18:56.577" v="2878" actId="207"/>
        <pc:sldMkLst>
          <pc:docMk/>
          <pc:sldMk cId="286719847" sldId="317"/>
        </pc:sldMkLst>
      </pc:sldChg>
      <pc:sldChg chg="addSp modSp add mod setBg">
        <pc:chgData name="Noritsuna Imamura" userId="5b2da16fa1785921" providerId="LiveId" clId="{DA4C7C4B-02A5-46A1-9434-A5065C996509}" dt="2024-06-09T05:20:42.095" v="2899" actId="26606"/>
        <pc:sldMkLst>
          <pc:docMk/>
          <pc:sldMk cId="1655586770" sldId="318"/>
        </pc:sldMkLst>
      </pc:sldChg>
      <pc:sldChg chg="delSp modSp add del mod">
        <pc:chgData name="Noritsuna Imamura" userId="5b2da16fa1785921" providerId="LiveId" clId="{DA4C7C4B-02A5-46A1-9434-A5065C996509}" dt="2024-06-06T11:13:16.719" v="1947" actId="47"/>
        <pc:sldMkLst>
          <pc:docMk/>
          <pc:sldMk cId="2188994476" sldId="321"/>
        </pc:sldMkLst>
      </pc:sldChg>
      <pc:sldChg chg="delSp add del mod">
        <pc:chgData name="Noritsuna Imamura" userId="5b2da16fa1785921" providerId="LiveId" clId="{DA4C7C4B-02A5-46A1-9434-A5065C996509}" dt="2024-06-06T10:35:30.177" v="834" actId="2696"/>
        <pc:sldMkLst>
          <pc:docMk/>
          <pc:sldMk cId="1106851552" sldId="322"/>
        </pc:sldMkLst>
      </pc:sldChg>
      <pc:sldChg chg="modSp add mod">
        <pc:chgData name="Noritsuna Imamura" userId="5b2da16fa1785921" providerId="LiveId" clId="{DA4C7C4B-02A5-46A1-9434-A5065C996509}" dt="2024-06-06T10:37:59.299" v="896" actId="20577"/>
        <pc:sldMkLst>
          <pc:docMk/>
          <pc:sldMk cId="2928027020" sldId="322"/>
        </pc:sldMkLst>
      </pc:sldChg>
      <pc:sldChg chg="delSp add del setBg delDesignElem">
        <pc:chgData name="Noritsuna Imamura" userId="5b2da16fa1785921" providerId="LiveId" clId="{DA4C7C4B-02A5-46A1-9434-A5065C996509}" dt="2024-06-06T11:07:04.739" v="1893" actId="47"/>
        <pc:sldMkLst>
          <pc:docMk/>
          <pc:sldMk cId="1519152438" sldId="342"/>
        </pc:sldMkLst>
      </pc:sldChg>
      <pc:sldChg chg="delSp add del setBg delDesignElem">
        <pc:chgData name="Noritsuna Imamura" userId="5b2da16fa1785921" providerId="LiveId" clId="{DA4C7C4B-02A5-46A1-9434-A5065C996509}" dt="2024-06-06T11:07:04.739" v="1893" actId="47"/>
        <pc:sldMkLst>
          <pc:docMk/>
          <pc:sldMk cId="1127239706" sldId="352"/>
        </pc:sldMkLst>
      </pc:sldChg>
      <pc:sldChg chg="add del">
        <pc:chgData name="Noritsuna Imamura" userId="5b2da16fa1785921" providerId="LiveId" clId="{DA4C7C4B-02A5-46A1-9434-A5065C996509}" dt="2024-06-06T11:07:04.739" v="1893" actId="47"/>
        <pc:sldMkLst>
          <pc:docMk/>
          <pc:sldMk cId="506124256" sldId="358"/>
        </pc:sldMkLst>
      </pc:sldChg>
      <pc:sldChg chg="addSp delSp modSp add mod setBg">
        <pc:chgData name="Noritsuna Imamura" userId="5b2da16fa1785921" providerId="LiveId" clId="{DA4C7C4B-02A5-46A1-9434-A5065C996509}" dt="2024-06-09T05:28:20.172" v="2981" actId="14100"/>
        <pc:sldMkLst>
          <pc:docMk/>
          <pc:sldMk cId="3525104088" sldId="359"/>
        </pc:sldMkLst>
      </pc:sldChg>
      <pc:sldChg chg="addSp modSp add mod setBg">
        <pc:chgData name="Noritsuna Imamura" userId="5b2da16fa1785921" providerId="LiveId" clId="{DA4C7C4B-02A5-46A1-9434-A5065C996509}" dt="2024-06-09T05:21:32.169" v="2906" actId="26606"/>
        <pc:sldMkLst>
          <pc:docMk/>
          <pc:sldMk cId="146320316" sldId="360"/>
        </pc:sldMkLst>
      </pc:sldChg>
      <pc:sldChg chg="add del">
        <pc:chgData name="Noritsuna Imamura" userId="5b2da16fa1785921" providerId="LiveId" clId="{DA4C7C4B-02A5-46A1-9434-A5065C996509}" dt="2024-05-26T14:53:03.030" v="538" actId="2696"/>
        <pc:sldMkLst>
          <pc:docMk/>
          <pc:sldMk cId="1099359403" sldId="361"/>
        </pc:sldMkLst>
      </pc:sldChg>
      <pc:sldChg chg="modSp add del mod">
        <pc:chgData name="Noritsuna Imamura" userId="5b2da16fa1785921" providerId="LiveId" clId="{DA4C7C4B-02A5-46A1-9434-A5065C996509}" dt="2024-06-06T10:27:40.542" v="823" actId="47"/>
        <pc:sldMkLst>
          <pc:docMk/>
          <pc:sldMk cId="2003378863" sldId="361"/>
        </pc:sldMkLst>
      </pc:sldChg>
      <pc:sldChg chg="addSp delSp modSp new del mod">
        <pc:chgData name="Noritsuna Imamura" userId="5b2da16fa1785921" providerId="LiveId" clId="{DA4C7C4B-02A5-46A1-9434-A5065C996509}" dt="2024-06-06T10:50:23.950" v="1306" actId="2696"/>
        <pc:sldMkLst>
          <pc:docMk/>
          <pc:sldMk cId="1866078565" sldId="362"/>
        </pc:sldMkLst>
      </pc:sldChg>
      <pc:sldChg chg="delSp modSp add del mod">
        <pc:chgData name="Noritsuna Imamura" userId="5b2da16fa1785921" providerId="LiveId" clId="{DA4C7C4B-02A5-46A1-9434-A5065C996509}" dt="2024-06-06T12:42:26.521" v="2061" actId="47"/>
        <pc:sldMkLst>
          <pc:docMk/>
          <pc:sldMk cId="2877960837" sldId="362"/>
        </pc:sldMkLst>
      </pc:sldChg>
      <pc:sldChg chg="modSp add del mod">
        <pc:chgData name="Noritsuna Imamura" userId="5b2da16fa1785921" providerId="LiveId" clId="{DA4C7C4B-02A5-46A1-9434-A5065C996509}" dt="2024-06-06T10:57:30.321" v="1647" actId="2696"/>
        <pc:sldMkLst>
          <pc:docMk/>
          <pc:sldMk cId="3427531140" sldId="362"/>
        </pc:sldMkLst>
      </pc:sldChg>
      <pc:sldChg chg="addSp delSp modSp mod ord setBg">
        <pc:chgData name="Noritsuna Imamura" userId="5b2da16fa1785921" providerId="LiveId" clId="{DA4C7C4B-02A5-46A1-9434-A5065C996509}" dt="2024-06-09T06:25:55.033" v="3735" actId="20577"/>
        <pc:sldMkLst>
          <pc:docMk/>
          <pc:sldMk cId="4044791493" sldId="363"/>
        </pc:sldMkLst>
      </pc:sldChg>
      <pc:sldChg chg="modSp add mod">
        <pc:chgData name="Noritsuna Imamura" userId="5b2da16fa1785921" providerId="LiveId" clId="{DA4C7C4B-02A5-46A1-9434-A5065C996509}" dt="2024-06-09T06:24:56.447" v="3667" actId="20577"/>
        <pc:sldMkLst>
          <pc:docMk/>
          <pc:sldMk cId="1755771183" sldId="364"/>
        </pc:sldMkLst>
      </pc:sldChg>
      <pc:sldChg chg="del">
        <pc:chgData name="Noritsuna Imamura" userId="5b2da16fa1785921" providerId="LiveId" clId="{DA4C7C4B-02A5-46A1-9434-A5065C996509}" dt="2024-06-06T10:25:03.255" v="727" actId="2696"/>
        <pc:sldMkLst>
          <pc:docMk/>
          <pc:sldMk cId="3031107344" sldId="364"/>
        </pc:sldMkLst>
      </pc:sldChg>
      <pc:sldChg chg="add">
        <pc:chgData name="Noritsuna Imamura" userId="5b2da16fa1785921" providerId="LiveId" clId="{DA4C7C4B-02A5-46A1-9434-A5065C996509}" dt="2024-06-06T10:25:06.715" v="728"/>
        <pc:sldMkLst>
          <pc:docMk/>
          <pc:sldMk cId="2774167020" sldId="365"/>
        </pc:sldMkLst>
      </pc:sldChg>
      <pc:sldChg chg="del">
        <pc:chgData name="Noritsuna Imamura" userId="5b2da16fa1785921" providerId="LiveId" clId="{DA4C7C4B-02A5-46A1-9434-A5065C996509}" dt="2024-06-06T10:25:03.255" v="727" actId="2696"/>
        <pc:sldMkLst>
          <pc:docMk/>
          <pc:sldMk cId="3465780636" sldId="365"/>
        </pc:sldMkLst>
      </pc:sldChg>
      <pc:sldChg chg="addSp delSp modSp new del mod ord">
        <pc:chgData name="Noritsuna Imamura" userId="5b2da16fa1785921" providerId="LiveId" clId="{DA4C7C4B-02A5-46A1-9434-A5065C996509}" dt="2024-06-09T06:00:10.393" v="3630" actId="47"/>
        <pc:sldMkLst>
          <pc:docMk/>
          <pc:sldMk cId="3716096616" sldId="366"/>
        </pc:sldMkLst>
      </pc:sldChg>
      <pc:sldChg chg="new">
        <pc:chgData name="Noritsuna Imamura" userId="5b2da16fa1785921" providerId="LiveId" clId="{DA4C7C4B-02A5-46A1-9434-A5065C996509}" dt="2024-06-06T10:25:09.257" v="729" actId="680"/>
        <pc:sldMkLst>
          <pc:docMk/>
          <pc:sldMk cId="4139137601" sldId="367"/>
        </pc:sldMkLst>
      </pc:sldChg>
      <pc:sldChg chg="new">
        <pc:chgData name="Noritsuna Imamura" userId="5b2da16fa1785921" providerId="LiveId" clId="{DA4C7C4B-02A5-46A1-9434-A5065C996509}" dt="2024-06-06T10:25:09.389" v="730" actId="680"/>
        <pc:sldMkLst>
          <pc:docMk/>
          <pc:sldMk cId="2169699411" sldId="368"/>
        </pc:sldMkLst>
      </pc:sldChg>
      <pc:sldChg chg="modSp new mod">
        <pc:chgData name="Noritsuna Imamura" userId="5b2da16fa1785921" providerId="LiveId" clId="{DA4C7C4B-02A5-46A1-9434-A5065C996509}" dt="2024-06-09T05:59:58.065" v="3629" actId="20577"/>
        <pc:sldMkLst>
          <pc:docMk/>
          <pc:sldMk cId="3839972825" sldId="369"/>
        </pc:sldMkLst>
      </pc:sldChg>
      <pc:sldChg chg="addSp delSp modSp add mod setBg">
        <pc:chgData name="Noritsuna Imamura" userId="5b2da16fa1785921" providerId="LiveId" clId="{DA4C7C4B-02A5-46A1-9434-A5065C996509}" dt="2024-06-09T05:21:08.347" v="2902" actId="26606"/>
        <pc:sldMkLst>
          <pc:docMk/>
          <pc:sldMk cId="1744120836" sldId="370"/>
        </pc:sldMkLst>
      </pc:sldChg>
      <pc:sldChg chg="add del">
        <pc:chgData name="Noritsuna Imamura" userId="5b2da16fa1785921" providerId="LiveId" clId="{DA4C7C4B-02A5-46A1-9434-A5065C996509}" dt="2024-06-06T10:29:52.846" v="827"/>
        <pc:sldMkLst>
          <pc:docMk/>
          <pc:sldMk cId="1807652622" sldId="370"/>
        </pc:sldMkLst>
      </pc:sldChg>
      <pc:sldChg chg="modSp add del mod">
        <pc:chgData name="Noritsuna Imamura" userId="5b2da16fa1785921" providerId="LiveId" clId="{DA4C7C4B-02A5-46A1-9434-A5065C996509}" dt="2024-06-06T11:06:41.355" v="1892" actId="47"/>
        <pc:sldMkLst>
          <pc:docMk/>
          <pc:sldMk cId="483994819" sldId="371"/>
        </pc:sldMkLst>
      </pc:sldChg>
      <pc:sldChg chg="add del">
        <pc:chgData name="Noritsuna Imamura" userId="5b2da16fa1785921" providerId="LiveId" clId="{DA4C7C4B-02A5-46A1-9434-A5065C996509}" dt="2024-06-06T10:29:52.846" v="827"/>
        <pc:sldMkLst>
          <pc:docMk/>
          <pc:sldMk cId="866200290" sldId="371"/>
        </pc:sldMkLst>
      </pc:sldChg>
      <pc:sldChg chg="modSp add del mod">
        <pc:chgData name="Noritsuna Imamura" userId="5b2da16fa1785921" providerId="LiveId" clId="{DA4C7C4B-02A5-46A1-9434-A5065C996509}" dt="2024-06-06T10:50:23.950" v="1306" actId="2696"/>
        <pc:sldMkLst>
          <pc:docMk/>
          <pc:sldMk cId="3407724739" sldId="372"/>
        </pc:sldMkLst>
      </pc:sldChg>
      <pc:sldChg chg="add del">
        <pc:chgData name="Noritsuna Imamura" userId="5b2da16fa1785921" providerId="LiveId" clId="{DA4C7C4B-02A5-46A1-9434-A5065C996509}" dt="2024-06-06T10:50:31.506" v="1308" actId="47"/>
        <pc:sldMkLst>
          <pc:docMk/>
          <pc:sldMk cId="3482425540" sldId="372"/>
        </pc:sldMkLst>
      </pc:sldChg>
      <pc:sldChg chg="delSp modSp add del mod">
        <pc:chgData name="Noritsuna Imamura" userId="5b2da16fa1785921" providerId="LiveId" clId="{DA4C7C4B-02A5-46A1-9434-A5065C996509}" dt="2024-06-06T11:11:24.794" v="1906" actId="47"/>
        <pc:sldMkLst>
          <pc:docMk/>
          <pc:sldMk cId="1187289728" sldId="395"/>
        </pc:sldMkLst>
      </pc:sldChg>
      <pc:sldChg chg="addSp delSp modSp add mod setBg">
        <pc:chgData name="Noritsuna Imamura" userId="5b2da16fa1785921" providerId="LiveId" clId="{DA4C7C4B-02A5-46A1-9434-A5065C996509}" dt="2024-06-09T05:27:09.775" v="2977" actId="26606"/>
        <pc:sldMkLst>
          <pc:docMk/>
          <pc:sldMk cId="80480771" sldId="396"/>
        </pc:sldMkLst>
      </pc:sldChg>
      <pc:sldChg chg="delSp add mod">
        <pc:chgData name="Noritsuna Imamura" userId="5b2da16fa1785921" providerId="LiveId" clId="{DA4C7C4B-02A5-46A1-9434-A5065C996509}" dt="2024-06-06T11:12:11.425" v="1925" actId="478"/>
        <pc:sldMkLst>
          <pc:docMk/>
          <pc:sldMk cId="1023953252" sldId="404"/>
        </pc:sldMkLst>
      </pc:sldChg>
      <pc:sldChg chg="delSp modSp add mod">
        <pc:chgData name="Noritsuna Imamura" userId="5b2da16fa1785921" providerId="LiveId" clId="{DA4C7C4B-02A5-46A1-9434-A5065C996509}" dt="2024-06-06T11:12:00.933" v="1919" actId="478"/>
        <pc:sldMkLst>
          <pc:docMk/>
          <pc:sldMk cId="2741200683" sldId="406"/>
        </pc:sldMkLst>
      </pc:sldChg>
      <pc:sldChg chg="delSp modSp add mod">
        <pc:chgData name="Noritsuna Imamura" userId="5b2da16fa1785921" providerId="LiveId" clId="{DA4C7C4B-02A5-46A1-9434-A5065C996509}" dt="2024-06-06T11:11:55" v="1915" actId="478"/>
        <pc:sldMkLst>
          <pc:docMk/>
          <pc:sldMk cId="2236050019" sldId="551"/>
        </pc:sldMkLst>
      </pc:sldChg>
      <pc:sldChg chg="delSp modSp add mod">
        <pc:chgData name="Noritsuna Imamura" userId="5b2da16fa1785921" providerId="LiveId" clId="{DA4C7C4B-02A5-46A1-9434-A5065C996509}" dt="2024-06-06T11:11:50.983" v="1912" actId="478"/>
        <pc:sldMkLst>
          <pc:docMk/>
          <pc:sldMk cId="3394408441" sldId="552"/>
        </pc:sldMkLst>
      </pc:sldChg>
      <pc:sldChg chg="delSp add mod">
        <pc:chgData name="Noritsuna Imamura" userId="5b2da16fa1785921" providerId="LiveId" clId="{DA4C7C4B-02A5-46A1-9434-A5065C996509}" dt="2024-06-06T11:12:20.307" v="1929" actId="478"/>
        <pc:sldMkLst>
          <pc:docMk/>
          <pc:sldMk cId="1143504757" sldId="553"/>
        </pc:sldMkLst>
      </pc:sldChg>
      <pc:sldChg chg="delSp add mod">
        <pc:chgData name="Noritsuna Imamura" userId="5b2da16fa1785921" providerId="LiveId" clId="{DA4C7C4B-02A5-46A1-9434-A5065C996509}" dt="2024-06-06T11:12:15.788" v="1927" actId="478"/>
        <pc:sldMkLst>
          <pc:docMk/>
          <pc:sldMk cId="3332906082" sldId="554"/>
        </pc:sldMkLst>
      </pc:sldChg>
      <pc:sldChg chg="delSp modSp add mod">
        <pc:chgData name="Noritsuna Imamura" userId="5b2da16fa1785921" providerId="LiveId" clId="{DA4C7C4B-02A5-46A1-9434-A5065C996509}" dt="2024-06-06T11:12:06.876" v="1923" actId="478"/>
        <pc:sldMkLst>
          <pc:docMk/>
          <pc:sldMk cId="1371337267" sldId="555"/>
        </pc:sldMkLst>
      </pc:sldChg>
      <pc:sldChg chg="addSp delSp modSp new mod setBg">
        <pc:chgData name="Noritsuna Imamura" userId="5b2da16fa1785921" providerId="LiveId" clId="{DA4C7C4B-02A5-46A1-9434-A5065C996509}" dt="2024-06-09T05:53:37.810" v="3239" actId="20577"/>
        <pc:sldMkLst>
          <pc:docMk/>
          <pc:sldMk cId="1258332520" sldId="556"/>
        </pc:sldMkLst>
      </pc:sldChg>
      <pc:sldChg chg="modSp new del mod">
        <pc:chgData name="Noritsuna Imamura" userId="5b2da16fa1785921" providerId="LiveId" clId="{DA4C7C4B-02A5-46A1-9434-A5065C996509}" dt="2024-06-09T05:04:34.993" v="2515" actId="47"/>
        <pc:sldMkLst>
          <pc:docMk/>
          <pc:sldMk cId="1433987387" sldId="557"/>
        </pc:sldMkLst>
      </pc:sldChg>
      <pc:sldChg chg="delSp modSp add del mod">
        <pc:chgData name="Noritsuna Imamura" userId="5b2da16fa1785921" providerId="LiveId" clId="{DA4C7C4B-02A5-46A1-9434-A5065C996509}" dt="2024-06-06T10:35:53.532" v="836" actId="47"/>
        <pc:sldMkLst>
          <pc:docMk/>
          <pc:sldMk cId="3523365100" sldId="4343"/>
        </pc:sldMkLst>
      </pc:sldChg>
      <pc:sldMasterChg chg="delSldLayout">
        <pc:chgData name="Noritsuna Imamura" userId="5b2da16fa1785921" providerId="LiveId" clId="{DA4C7C4B-02A5-46A1-9434-A5065C996509}" dt="2024-06-06T11:13:16.719" v="1947" actId="47"/>
        <pc:sldMasterMkLst>
          <pc:docMk/>
          <pc:sldMasterMk cId="887606969" sldId="2147483648"/>
        </pc:sldMasterMkLst>
        <pc:sldLayoutChg chg="del">
          <pc:chgData name="Noritsuna Imamura" userId="5b2da16fa1785921" providerId="LiveId" clId="{DA4C7C4B-02A5-46A1-9434-A5065C996509}" dt="2024-06-06T11:11:24.794" v="1906" actId="47"/>
          <pc:sldLayoutMkLst>
            <pc:docMk/>
            <pc:sldMasterMk cId="887606969" sldId="2147483648"/>
            <pc:sldLayoutMk cId="89634324" sldId="2147483660"/>
          </pc:sldLayoutMkLst>
        </pc:sldLayoutChg>
        <pc:sldLayoutChg chg="del">
          <pc:chgData name="Noritsuna Imamura" userId="5b2da16fa1785921" providerId="LiveId" clId="{DA4C7C4B-02A5-46A1-9434-A5065C996509}" dt="2024-06-06T11:13:16.719" v="1947" actId="47"/>
          <pc:sldLayoutMkLst>
            <pc:docMk/>
            <pc:sldMasterMk cId="887606969" sldId="2147483648"/>
            <pc:sldLayoutMk cId="2645036805" sldId="2147483664"/>
          </pc:sldLayoutMkLst>
        </pc:sldLayoutChg>
      </pc:sldMasterChg>
    </pc:docChg>
  </pc:docChgLst>
  <pc:docChgLst>
    <pc:chgData name="Noritsuna Imamura" userId="5b2da16fa1785921" providerId="LiveId" clId="{C9E8EC1D-0E87-43E7-AD44-CD1C80D5FCBD}"/>
    <pc:docChg chg="custSel modSld">
      <pc:chgData name="Noritsuna Imamura" userId="5b2da16fa1785921" providerId="LiveId" clId="{C9E8EC1D-0E87-43E7-AD44-CD1C80D5FCBD}" dt="2025-04-24T05:02:35.764" v="3"/>
      <pc:docMkLst>
        <pc:docMk/>
      </pc:docMkLst>
      <pc:sldChg chg="addSp modSp mod setBg addAnim">
        <pc:chgData name="Noritsuna Imamura" userId="5b2da16fa1785921" providerId="LiveId" clId="{C9E8EC1D-0E87-43E7-AD44-CD1C80D5FCBD}" dt="2025-04-24T05:02:24.626" v="1"/>
        <pc:sldMkLst>
          <pc:docMk/>
          <pc:sldMk cId="2029528093" sldId="4568"/>
        </pc:sldMkLst>
        <pc:spChg chg="mod">
          <ac:chgData name="Noritsuna Imamura" userId="5b2da16fa1785921" providerId="LiveId" clId="{C9E8EC1D-0E87-43E7-AD44-CD1C80D5FCBD}" dt="2025-04-24T05:02:24.624" v="0" actId="26606"/>
          <ac:spMkLst>
            <pc:docMk/>
            <pc:sldMk cId="2029528093" sldId="4568"/>
            <ac:spMk id="2" creationId="{36C41C27-5530-DFAC-FAA8-FF9150C5DC81}"/>
          </ac:spMkLst>
        </pc:spChg>
        <pc:spChg chg="add">
          <ac:chgData name="Noritsuna Imamura" userId="5b2da16fa1785921" providerId="LiveId" clId="{C9E8EC1D-0E87-43E7-AD44-CD1C80D5FCBD}" dt="2025-04-24T05:02:24.624" v="0" actId="26606"/>
          <ac:spMkLst>
            <pc:docMk/>
            <pc:sldMk cId="2029528093" sldId="4568"/>
            <ac:spMk id="16" creationId="{B7B42F36-B3C1-4247-AF36-090F0134ED59}"/>
          </ac:spMkLst>
        </pc:spChg>
        <pc:spChg chg="add">
          <ac:chgData name="Noritsuna Imamura" userId="5b2da16fa1785921" providerId="LiveId" clId="{C9E8EC1D-0E87-43E7-AD44-CD1C80D5FCBD}" dt="2025-04-24T05:02:24.624" v="0" actId="26606"/>
          <ac:spMkLst>
            <pc:docMk/>
            <pc:sldMk cId="2029528093" sldId="4568"/>
            <ac:spMk id="18" creationId="{FEF131A2-E574-4D95-A322-C5FF0B64E821}"/>
          </ac:spMkLst>
        </pc:spChg>
        <pc:spChg chg="add">
          <ac:chgData name="Noritsuna Imamura" userId="5b2da16fa1785921" providerId="LiveId" clId="{C9E8EC1D-0E87-43E7-AD44-CD1C80D5FCBD}" dt="2025-04-24T05:02:24.624" v="0" actId="26606"/>
          <ac:spMkLst>
            <pc:docMk/>
            <pc:sldMk cId="2029528093" sldId="4568"/>
            <ac:spMk id="20" creationId="{696B4F8D-F261-41C2-B0A1-B0899F667F0C}"/>
          </ac:spMkLst>
        </pc:spChg>
        <pc:spChg chg="add">
          <ac:chgData name="Noritsuna Imamura" userId="5b2da16fa1785921" providerId="LiveId" clId="{C9E8EC1D-0E87-43E7-AD44-CD1C80D5FCBD}" dt="2025-04-24T05:02:24.624" v="0" actId="26606"/>
          <ac:spMkLst>
            <pc:docMk/>
            <pc:sldMk cId="2029528093" sldId="4568"/>
            <ac:spMk id="22" creationId="{A3C7563A-4B20-4E0B-8548-374928B55F30}"/>
          </ac:spMkLst>
        </pc:spChg>
        <pc:picChg chg="mod ord">
          <ac:chgData name="Noritsuna Imamura" userId="5b2da16fa1785921" providerId="LiveId" clId="{C9E8EC1D-0E87-43E7-AD44-CD1C80D5FCBD}" dt="2025-04-24T05:02:24.624" v="0" actId="26606"/>
          <ac:picMkLst>
            <pc:docMk/>
            <pc:sldMk cId="2029528093" sldId="4568"/>
            <ac:picMk id="7" creationId="{F1CC006E-FBC4-9877-75DE-313BC26601F5}"/>
          </ac:picMkLst>
        </pc:picChg>
        <pc:picChg chg="mod">
          <ac:chgData name="Noritsuna Imamura" userId="5b2da16fa1785921" providerId="LiveId" clId="{C9E8EC1D-0E87-43E7-AD44-CD1C80D5FCBD}" dt="2025-04-24T05:02:24.624" v="0" actId="26606"/>
          <ac:picMkLst>
            <pc:docMk/>
            <pc:sldMk cId="2029528093" sldId="4568"/>
            <ac:picMk id="9" creationId="{5B31FC03-776F-229F-4B31-CB215F0904AF}"/>
          </ac:picMkLst>
        </pc:picChg>
        <pc:picChg chg="mod">
          <ac:chgData name="Noritsuna Imamura" userId="5b2da16fa1785921" providerId="LiveId" clId="{C9E8EC1D-0E87-43E7-AD44-CD1C80D5FCBD}" dt="2025-04-24T05:02:24.624" v="0" actId="26606"/>
          <ac:picMkLst>
            <pc:docMk/>
            <pc:sldMk cId="2029528093" sldId="4568"/>
            <ac:picMk id="11" creationId="{965F1755-669E-D761-0A07-102D3F0C2EEA}"/>
          </ac:picMkLst>
        </pc:picChg>
      </pc:sldChg>
      <pc:sldChg chg="addSp modSp mod setBg addAnim">
        <pc:chgData name="Noritsuna Imamura" userId="5b2da16fa1785921" providerId="LiveId" clId="{C9E8EC1D-0E87-43E7-AD44-CD1C80D5FCBD}" dt="2025-04-24T05:02:35.764" v="3"/>
        <pc:sldMkLst>
          <pc:docMk/>
          <pc:sldMk cId="1275167199" sldId="4570"/>
        </pc:sldMkLst>
        <pc:spChg chg="mod ord">
          <ac:chgData name="Noritsuna Imamura" userId="5b2da16fa1785921" providerId="LiveId" clId="{C9E8EC1D-0E87-43E7-AD44-CD1C80D5FCBD}" dt="2025-04-24T05:02:35.762" v="2" actId="26606"/>
          <ac:spMkLst>
            <pc:docMk/>
            <pc:sldMk cId="1275167199" sldId="4570"/>
            <ac:spMk id="2" creationId="{B1B5E2AA-1943-723E-CB03-51E581803B1D}"/>
          </ac:spMkLst>
        </pc:spChg>
        <pc:spChg chg="add">
          <ac:chgData name="Noritsuna Imamura" userId="5b2da16fa1785921" providerId="LiveId" clId="{C9E8EC1D-0E87-43E7-AD44-CD1C80D5FCBD}" dt="2025-04-24T05:02:35.762" v="2" actId="26606"/>
          <ac:spMkLst>
            <pc:docMk/>
            <pc:sldMk cId="1275167199" sldId="4570"/>
            <ac:spMk id="34" creationId="{AAD8F19F-4A55-467B-BED0-8837659A90A4}"/>
          </ac:spMkLst>
        </pc:spChg>
        <pc:picChg chg="mod">
          <ac:chgData name="Noritsuna Imamura" userId="5b2da16fa1785921" providerId="LiveId" clId="{C9E8EC1D-0E87-43E7-AD44-CD1C80D5FCBD}" dt="2025-04-24T05:02:35.762" v="2" actId="26606"/>
          <ac:picMkLst>
            <pc:docMk/>
            <pc:sldMk cId="1275167199" sldId="4570"/>
            <ac:picMk id="21" creationId="{625474F0-C76F-3372-0EBD-20AA737688F2}"/>
          </ac:picMkLst>
        </pc:picChg>
        <pc:picChg chg="mod ord">
          <ac:chgData name="Noritsuna Imamura" userId="5b2da16fa1785921" providerId="LiveId" clId="{C9E8EC1D-0E87-43E7-AD44-CD1C80D5FCBD}" dt="2025-04-24T05:02:35.762" v="2" actId="26606"/>
          <ac:picMkLst>
            <pc:docMk/>
            <pc:sldMk cId="1275167199" sldId="4570"/>
            <ac:picMk id="23" creationId="{DA964B33-0850-E426-48D8-833C2BA459D5}"/>
          </ac:picMkLst>
        </pc:picChg>
        <pc:picChg chg="mod ord">
          <ac:chgData name="Noritsuna Imamura" userId="5b2da16fa1785921" providerId="LiveId" clId="{C9E8EC1D-0E87-43E7-AD44-CD1C80D5FCBD}" dt="2025-04-24T05:02:35.762" v="2" actId="26606"/>
          <ac:picMkLst>
            <pc:docMk/>
            <pc:sldMk cId="1275167199" sldId="4570"/>
            <ac:picMk id="25" creationId="{6F3E5211-48A2-1724-4240-4612143C9614}"/>
          </ac:picMkLst>
        </pc:picChg>
        <pc:picChg chg="mod">
          <ac:chgData name="Noritsuna Imamura" userId="5b2da16fa1785921" providerId="LiveId" clId="{C9E8EC1D-0E87-43E7-AD44-CD1C80D5FCBD}" dt="2025-04-24T05:02:35.762" v="2" actId="26606"/>
          <ac:picMkLst>
            <pc:docMk/>
            <pc:sldMk cId="1275167199" sldId="4570"/>
            <ac:picMk id="27" creationId="{025638AF-126A-9D75-874E-3C6D79E035BB}"/>
          </ac:picMkLst>
        </pc:picChg>
        <pc:picChg chg="mod">
          <ac:chgData name="Noritsuna Imamura" userId="5b2da16fa1785921" providerId="LiveId" clId="{C9E8EC1D-0E87-43E7-AD44-CD1C80D5FCBD}" dt="2025-04-24T05:02:35.762" v="2" actId="26606"/>
          <ac:picMkLst>
            <pc:docMk/>
            <pc:sldMk cId="1275167199" sldId="4570"/>
            <ac:picMk id="29" creationId="{BF2C6DB7-0ADB-1A21-0E5A-FA165D1FFF02}"/>
          </ac:picMkLst>
        </pc:picChg>
      </pc:sldChg>
    </pc:docChg>
  </pc:docChgLst>
  <pc:docChgLst>
    <pc:chgData name="Noritsuna Imamura" userId="5b2da16fa1785921" providerId="LiveId" clId="{16C2D587-6A87-42A3-9F02-332DD2FDB90B}"/>
    <pc:docChg chg="undo custSel addSld modSld">
      <pc:chgData name="Noritsuna Imamura" userId="5b2da16fa1785921" providerId="LiveId" clId="{16C2D587-6A87-42A3-9F02-332DD2FDB90B}" dt="2024-10-05T03:23:22.794" v="100" actId="1076"/>
      <pc:docMkLst>
        <pc:docMk/>
      </pc:docMkLst>
      <pc:sldChg chg="addSp delSp modSp mod">
        <pc:chgData name="Noritsuna Imamura" userId="5b2da16fa1785921" providerId="LiveId" clId="{16C2D587-6A87-42A3-9F02-332DD2FDB90B}" dt="2024-10-05T03:21:04.967" v="68" actId="1076"/>
        <pc:sldMkLst>
          <pc:docMk/>
          <pc:sldMk cId="3681333138" sldId="261"/>
        </pc:sldMkLst>
      </pc:sldChg>
      <pc:sldChg chg="delSp modSp mod">
        <pc:chgData name="Noritsuna Imamura" userId="5b2da16fa1785921" providerId="LiveId" clId="{16C2D587-6A87-42A3-9F02-332DD2FDB90B}" dt="2024-10-05T03:18:34.817" v="14" actId="478"/>
        <pc:sldMkLst>
          <pc:docMk/>
          <pc:sldMk cId="3083720728" sldId="4423"/>
        </pc:sldMkLst>
      </pc:sldChg>
      <pc:sldChg chg="addSp delSp modSp add mod setBg delDesignElem">
        <pc:chgData name="Noritsuna Imamura" userId="5b2da16fa1785921" providerId="LiveId" clId="{16C2D587-6A87-42A3-9F02-332DD2FDB90B}" dt="2024-10-05T03:21:30.096" v="75" actId="26606"/>
        <pc:sldMkLst>
          <pc:docMk/>
          <pc:sldMk cId="1055798910" sldId="4471"/>
        </pc:sldMkLst>
      </pc:sldChg>
      <pc:sldChg chg="addSp delSp modSp add mod setBg delDesignElem">
        <pc:chgData name="Noritsuna Imamura" userId="5b2da16fa1785921" providerId="LiveId" clId="{16C2D587-6A87-42A3-9F02-332DD2FDB90B}" dt="2024-10-05T03:23:22.794" v="100" actId="1076"/>
        <pc:sldMkLst>
          <pc:docMk/>
          <pc:sldMk cId="3674435923" sldId="44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21326-0080-475F-B3A7-C8B8FA1FF850}" type="datetimeFigureOut">
              <a:rPr kumimoji="1" lang="ja-JP" altLang="en-US" smtClean="0"/>
              <a:t>2025/5/15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622CD-9DB7-4903-8997-52FC5A06B5C7}" type="slidenum">
              <a:rPr kumimoji="1" lang="ja-JP" altLang="en-US" smtClean="0"/>
              <a:t>‹#›</a:t>
            </a:fld>
            <a:endParaRPr kumimoji="1" lang="ja-JP" altLang="en-US"/>
          </a:p>
        </p:txBody>
      </p:sp>
    </p:spTree>
    <p:extLst>
      <p:ext uri="{BB962C8B-B14F-4D97-AF65-F5344CB8AC3E}">
        <p14:creationId xmlns:p14="http://schemas.microsoft.com/office/powerpoint/2010/main" val="21054670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38cab7e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29</a:t>
            </a:fld>
            <a:endParaRPr kumimoji="1" lang="ja-JP" altLang="en-US"/>
          </a:p>
        </p:txBody>
      </p:sp>
    </p:spTree>
    <p:extLst>
      <p:ext uri="{BB962C8B-B14F-4D97-AF65-F5344CB8AC3E}">
        <p14:creationId xmlns:p14="http://schemas.microsoft.com/office/powerpoint/2010/main" val="3717558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1324F1-0AFF-4DFE-8E05-F49435F38944}" type="slidenum">
              <a:rPr kumimoji="1" lang="ja-JP" altLang="en-US" smtClean="0"/>
              <a:t>34</a:t>
            </a:fld>
            <a:endParaRPr kumimoji="1" lang="ja-JP" altLang="en-US"/>
          </a:p>
        </p:txBody>
      </p:sp>
    </p:spTree>
    <p:extLst>
      <p:ext uri="{BB962C8B-B14F-4D97-AF65-F5344CB8AC3E}">
        <p14:creationId xmlns:p14="http://schemas.microsoft.com/office/powerpoint/2010/main" val="584653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54D8969B-3D09-1DA6-17B4-52516647117D}"/>
            </a:ext>
          </a:extLst>
        </p:cNvPr>
        <p:cNvGrpSpPr/>
        <p:nvPr/>
      </p:nvGrpSpPr>
      <p:grpSpPr>
        <a:xfrm>
          <a:off x="0" y="0"/>
          <a:ext cx="0" cy="0"/>
          <a:chOff x="0" y="0"/>
          <a:chExt cx="0" cy="0"/>
        </a:xfrm>
      </p:grpSpPr>
      <p:sp>
        <p:nvSpPr>
          <p:cNvPr id="259" name="Google Shape;259;g238cab7e970_0_397:notes">
            <a:extLst>
              <a:ext uri="{FF2B5EF4-FFF2-40B4-BE49-F238E27FC236}">
                <a16:creationId xmlns:a16="http://schemas.microsoft.com/office/drawing/2014/main" id="{B3500AD1-D446-9DE3-CFB9-6FB72251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a:extLst>
              <a:ext uri="{FF2B5EF4-FFF2-40B4-BE49-F238E27FC236}">
                <a16:creationId xmlns:a16="http://schemas.microsoft.com/office/drawing/2014/main" id="{DE460BD0-19DC-98B9-96DF-135599A454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8cab7e9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8cab7e97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dirty="0"/>
              <a:t>Google</a:t>
            </a:r>
            <a:r>
              <a:rPr lang="ja-JP" altLang="en-US" dirty="0"/>
              <a:t>がやっているシリコンを製作するサービスがある。</a:t>
            </a:r>
            <a:r>
              <a:rPr lang="en-US" altLang="ja-JP" dirty="0" err="1"/>
              <a:t>OpenMPW</a:t>
            </a:r>
            <a:r>
              <a:rPr lang="ja-JP" altLang="en-US" dirty="0"/>
              <a:t>やオープンシリコンなどと呼ばれています。</a:t>
            </a:r>
            <a:endParaRPr lang="en-US" altLang="ja-JP" dirty="0"/>
          </a:p>
          <a:p>
            <a:pPr marL="0" lvl="0" indent="0" algn="l" rtl="0">
              <a:spcBef>
                <a:spcPts val="0"/>
              </a:spcBef>
              <a:spcAft>
                <a:spcPts val="0"/>
              </a:spcAft>
              <a:buNone/>
            </a:pPr>
            <a:r>
              <a:rPr lang="ja-JP" altLang="en-US" dirty="0"/>
              <a:t>では、どんなサービスかというと、</a:t>
            </a:r>
            <a:endParaRPr dirty="0"/>
          </a:p>
        </p:txBody>
      </p:sp>
    </p:spTree>
    <p:extLst>
      <p:ext uri="{BB962C8B-B14F-4D97-AF65-F5344CB8AC3E}">
        <p14:creationId xmlns:p14="http://schemas.microsoft.com/office/powerpoint/2010/main" val="324299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7554459-01F6-D4C1-9BDF-98FE40909672}"/>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8C3415E5-E535-696E-4100-B74B29C41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8D83ADC2-346B-DDF0-04C2-2AF4099A4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5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読ませる気はない。</a:t>
            </a:r>
            <a:endParaRPr kumimoji="1" lang="en-US" altLang="ja-JP" dirty="0"/>
          </a:p>
          <a:p>
            <a:r>
              <a:rPr kumimoji="1" lang="ja-JP" altLang="en-US" dirty="0"/>
              <a:t>医師会じゃないよ！</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10</a:t>
            </a:fld>
            <a:endParaRPr kumimoji="1" lang="ja-JP" altLang="en-US"/>
          </a:p>
        </p:txBody>
      </p:sp>
    </p:spTree>
    <p:extLst>
      <p:ext uri="{BB962C8B-B14F-4D97-AF65-F5344CB8AC3E}">
        <p14:creationId xmlns:p14="http://schemas.microsoft.com/office/powerpoint/2010/main" val="100322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8cab7e970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8cab7e97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なんでこんなことになったのか？というと・・・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ラピダスさんとか話題ですけど、</a:t>
            </a:r>
            <a:r>
              <a:rPr kumimoji="1" lang="en-US" altLang="ja-JP" dirty="0"/>
              <a:t>OSS</a:t>
            </a:r>
            <a:r>
              <a:rPr kumimoji="1" lang="ja-JP" altLang="en-US" dirty="0"/>
              <a:t>の人間として、別のアプローチで半導体の世界を変えたい！ってことです。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ってことでやっているのが、</a:t>
            </a:r>
            <a:r>
              <a:rPr kumimoji="1" lang="en-US" altLang="ja-JP" dirty="0"/>
              <a:t>ISHI</a:t>
            </a:r>
            <a:r>
              <a:rPr kumimoji="1" lang="ja-JP" altLang="en-US" dirty="0"/>
              <a:t>会です。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174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cab7e97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cab7e97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64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3138557-976A-68D8-358F-E1B27085A9DD}"/>
            </a:ext>
          </a:extLst>
        </p:cNvPr>
        <p:cNvGrpSpPr/>
        <p:nvPr/>
      </p:nvGrpSpPr>
      <p:grpSpPr>
        <a:xfrm>
          <a:off x="0" y="0"/>
          <a:ext cx="0" cy="0"/>
          <a:chOff x="0" y="0"/>
          <a:chExt cx="0" cy="0"/>
        </a:xfrm>
      </p:grpSpPr>
      <p:sp>
        <p:nvSpPr>
          <p:cNvPr id="221" name="Google Shape;221;g238cab7e970_0_0:notes">
            <a:extLst>
              <a:ext uri="{FF2B5EF4-FFF2-40B4-BE49-F238E27FC236}">
                <a16:creationId xmlns:a16="http://schemas.microsoft.com/office/drawing/2014/main" id="{2B1FD215-A171-9CF2-102A-52EFC2824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38cab7e970_0_0:notes">
            <a:extLst>
              <a:ext uri="{FF2B5EF4-FFF2-40B4-BE49-F238E27FC236}">
                <a16:creationId xmlns:a16="http://schemas.microsoft.com/office/drawing/2014/main" id="{9AFD2C28-985F-BA4A-AC4C-5942680D6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60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IEEE</a:t>
            </a:r>
            <a:r>
              <a:rPr kumimoji="1" lang="ja-JP" altLang="en-US" dirty="0"/>
              <a:t>が主催の半導体設計コンテスト。</a:t>
            </a:r>
            <a:endParaRPr kumimoji="1" lang="en-US" altLang="ja-JP" dirty="0"/>
          </a:p>
          <a:p>
            <a:r>
              <a:rPr kumimoji="1" lang="ja-JP" altLang="en-US" dirty="0"/>
              <a:t>何かの半導体を期間内に設計して、製造することが目的。</a:t>
            </a:r>
            <a:endParaRPr kumimoji="1" lang="en-US" altLang="ja-JP" dirty="0"/>
          </a:p>
          <a:p>
            <a:r>
              <a:rPr kumimoji="1" lang="ja-JP" altLang="en-US" dirty="0"/>
              <a:t>だいたい、国か大学単位に参加している。</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22</a:t>
            </a:fld>
            <a:endParaRPr kumimoji="1" lang="ja-JP" altLang="en-US"/>
          </a:p>
        </p:txBody>
      </p:sp>
    </p:spTree>
    <p:extLst>
      <p:ext uri="{BB962C8B-B14F-4D97-AF65-F5344CB8AC3E}">
        <p14:creationId xmlns:p14="http://schemas.microsoft.com/office/powerpoint/2010/main" val="11490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今年の目標は、大きく、</a:t>
            </a:r>
            <a:r>
              <a:rPr kumimoji="1" lang="en-US" altLang="ja-JP" dirty="0"/>
              <a:t>AnalogDiscovery2</a:t>
            </a:r>
            <a:r>
              <a:rPr kumimoji="1" lang="ja-JP" altLang="en-US" dirty="0"/>
              <a:t>をチップ化しちゃいましょうという目標。</a:t>
            </a:r>
            <a:endParaRPr kumimoji="1" lang="en-US" altLang="ja-JP" dirty="0"/>
          </a:p>
          <a:p>
            <a:r>
              <a:rPr kumimoji="1" lang="ja-JP" altLang="en-US" dirty="0"/>
              <a:t>これを機能単位で、各チームが作っていく感じです。</a:t>
            </a:r>
          </a:p>
        </p:txBody>
      </p:sp>
      <p:sp>
        <p:nvSpPr>
          <p:cNvPr id="4" name="スライド番号プレースホルダー 3"/>
          <p:cNvSpPr>
            <a:spLocks noGrp="1"/>
          </p:cNvSpPr>
          <p:nvPr>
            <p:ph type="sldNum" sz="quarter" idx="5"/>
          </p:nvPr>
        </p:nvSpPr>
        <p:spPr/>
        <p:txBody>
          <a:bodyPr/>
          <a:lstStyle/>
          <a:p>
            <a:fld id="{203ADBFD-3845-4B2C-B796-730EDA869090}" type="slidenum">
              <a:rPr kumimoji="1" lang="ja-JP" altLang="en-US" smtClean="0"/>
              <a:t>23</a:t>
            </a:fld>
            <a:endParaRPr kumimoji="1" lang="ja-JP" altLang="en-US"/>
          </a:p>
        </p:txBody>
      </p:sp>
    </p:spTree>
    <p:extLst>
      <p:ext uri="{BB962C8B-B14F-4D97-AF65-F5344CB8AC3E}">
        <p14:creationId xmlns:p14="http://schemas.microsoft.com/office/powerpoint/2010/main" val="85222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93F5D-5A8F-FDB8-2312-7C365AD8B8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FEFC5D-E911-2492-EBF4-7C560C935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D3B3258-3956-C471-1ADB-DB8BF6962114}"/>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592FA95B-9B52-9CD7-0253-D859773DE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22BE04-F456-2AE2-4548-B04DECF62EAD}"/>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00235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57FDA-8B10-4222-3F59-DAB8A187DA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089F2-3262-40ED-F06D-E1517651639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9F5A08-024F-5D32-D108-70A8B5686917}"/>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FE90CA08-2B2E-4DB2-C52F-6891A4D299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F03D2-F662-D11F-B767-105EA4B8D4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302184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3D17F1B-6923-610E-A2F0-00E67DDF971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EFECBA-16C2-120C-7835-BFE5968060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C56837-B10D-939E-7AF1-0F15E10B0593}"/>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C8400E88-F4FB-BA69-F430-2AAEFF66AC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A45F3F-E688-8178-C24F-80B28234730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277533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089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AF400-16E7-E995-08C1-2C0218762E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EBF62-8C7A-7C59-44A8-8823C46B98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C12D1F-438B-987B-0E13-209BF4756154}"/>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2F3850D2-C198-C3DE-5F3E-A90C2CDBAC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8CFAF48-9A80-07F4-6313-B54A98BC9D25}"/>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421330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17D37A-2BED-2A6D-3DC1-3366B2B98CB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29E5F7D-DDFE-F9E4-DD54-378E23232F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746527-D040-5443-0177-6E40053F588C}"/>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B0D0907D-4C21-8883-E947-6448A26623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63B1-60A0-C6E4-E841-3B19AA77BCFC}"/>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3603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159964-01BF-57FB-1CC0-19C0CC158ED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02D120-064F-01CF-5AFC-13C874239B1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E018C-6A77-5633-B8D9-D6CDFFCB4E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5BCDA-9627-B7A3-BEA8-BD42F6A58C91}"/>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6" name="フッター プレースホルダー 5">
            <a:extLst>
              <a:ext uri="{FF2B5EF4-FFF2-40B4-BE49-F238E27FC236}">
                <a16:creationId xmlns:a16="http://schemas.microsoft.com/office/drawing/2014/main" id="{5E46805F-154A-1405-1304-7A49F1C325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D934C6-63F5-13B4-C47C-FE75C55E31A1}"/>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71458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F59BD-743C-1A3C-1E06-EC0400A688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F6E40B-496A-6A6B-A7C4-CF7C222CA1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88F5C6-F0BB-14AC-664D-44F4C249F25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F23BAD-5894-849A-FB08-DBAC3B7A7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F7EE4B-E5D2-8485-7D50-9F7EE4A674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497A9B-9487-E362-2EEC-84350C3EBEFD}"/>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8" name="フッター プレースホルダー 7">
            <a:extLst>
              <a:ext uri="{FF2B5EF4-FFF2-40B4-BE49-F238E27FC236}">
                <a16:creationId xmlns:a16="http://schemas.microsoft.com/office/drawing/2014/main" id="{14F98089-AE1C-4D0B-918A-D2F72444B5A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3869A7-0F05-037D-5575-90FA09918836}"/>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536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266B5-A3FD-2F5B-DA35-F62463E85D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E9F867-0389-BABB-FF08-49CC450DDF6B}"/>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4" name="フッター プレースホルダー 3">
            <a:extLst>
              <a:ext uri="{FF2B5EF4-FFF2-40B4-BE49-F238E27FC236}">
                <a16:creationId xmlns:a16="http://schemas.microsoft.com/office/drawing/2014/main" id="{17FC3487-4C5B-B907-947A-8EA8C83BF34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439496-1F32-61E8-C39A-D45B85527BD3}"/>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34646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9428BF-1252-6C67-319E-E065E4855A90}"/>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3" name="フッター プレースホルダー 2">
            <a:extLst>
              <a:ext uri="{FF2B5EF4-FFF2-40B4-BE49-F238E27FC236}">
                <a16:creationId xmlns:a16="http://schemas.microsoft.com/office/drawing/2014/main" id="{024461D5-0D80-437B-3694-DDF8E1840C7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6209D58-D1D3-B05C-8F82-6643571C4A72}"/>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5308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296BB-62CA-F9BF-D33A-BE523E2C4C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C2CE8F-D3F1-84FD-7F58-3624D6960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1141728-00DD-F741-C725-5EA588964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5BAC48E-17F5-862E-6C47-9E90C5EF907C}"/>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6" name="フッター プレースホルダー 5">
            <a:extLst>
              <a:ext uri="{FF2B5EF4-FFF2-40B4-BE49-F238E27FC236}">
                <a16:creationId xmlns:a16="http://schemas.microsoft.com/office/drawing/2014/main" id="{7A234C07-7608-48DC-D31A-4921EB4164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1BA1F6-CAD1-C8B3-4F85-773F4B3F0DD7}"/>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27761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2E443-800B-9B00-582A-E7716B7A3A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E6FBA55-244A-22B9-9FBA-3B26EF346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5C9A178-486E-7B9E-98DC-B4F57D3E5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A21B99-B569-1EAF-B3BC-22A8D0A0201C}"/>
              </a:ext>
            </a:extLst>
          </p:cNvPr>
          <p:cNvSpPr>
            <a:spLocks noGrp="1"/>
          </p:cNvSpPr>
          <p:nvPr>
            <p:ph type="dt" sz="half" idx="10"/>
          </p:nvPr>
        </p:nvSpPr>
        <p:spPr/>
        <p:txBody>
          <a:bodyPr/>
          <a:lstStyle/>
          <a:p>
            <a:fld id="{6038B33F-4E30-40CF-8982-DA02651F1878}" type="datetimeFigureOut">
              <a:rPr kumimoji="1" lang="ja-JP" altLang="en-US" smtClean="0"/>
              <a:t>2025/5/15</a:t>
            </a:fld>
            <a:endParaRPr kumimoji="1" lang="ja-JP" altLang="en-US"/>
          </a:p>
        </p:txBody>
      </p:sp>
      <p:sp>
        <p:nvSpPr>
          <p:cNvPr id="6" name="フッター プレースホルダー 5">
            <a:extLst>
              <a:ext uri="{FF2B5EF4-FFF2-40B4-BE49-F238E27FC236}">
                <a16:creationId xmlns:a16="http://schemas.microsoft.com/office/drawing/2014/main" id="{50B9A3BF-6B40-E5BD-F983-7CE74330486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AE6CFA-6006-3095-1000-7B85E874950F}"/>
              </a:ext>
            </a:extLst>
          </p:cNvPr>
          <p:cNvSpPr>
            <a:spLocks noGrp="1"/>
          </p:cNvSpPr>
          <p:nvPr>
            <p:ph type="sldNum" sz="quarter" idx="12"/>
          </p:nvPr>
        </p:nvSpPr>
        <p:spPr/>
        <p:txBody>
          <a:body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183409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3104D9-8B30-271E-216D-1EE578F4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8251DA-8D21-09F0-F57E-00A5B3B6F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3B0B8C-32D5-5533-6AE7-6AD1BFE32D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8B33F-4E30-40CF-8982-DA02651F1878}"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21D8CDA1-39F0-D06D-1F0F-CAAFD6D2D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ABBBAB3-0A47-3C1D-2A1A-5A3441106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1D653-1AB0-450A-82AC-266BF7C6548E}" type="slidenum">
              <a:rPr kumimoji="1" lang="ja-JP" altLang="en-US" smtClean="0"/>
              <a:t>‹#›</a:t>
            </a:fld>
            <a:endParaRPr kumimoji="1" lang="ja-JP" altLang="en-US"/>
          </a:p>
        </p:txBody>
      </p:sp>
    </p:spTree>
    <p:extLst>
      <p:ext uri="{BB962C8B-B14F-4D97-AF65-F5344CB8AC3E}">
        <p14:creationId xmlns:p14="http://schemas.microsoft.com/office/powerpoint/2010/main" val="887606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shi-kai.org/"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ishi-kai/ISHI-KAI_Multiple_Projects_OpenMPW_TR10-1" TargetMode="External"/><Relationship Id="rId3" Type="http://schemas.openxmlformats.org/officeDocument/2006/relationships/hyperlink" Target="https://github.com/ishi-kai/ISHI-KAI_Multiple_Projects_OpenGFMPW-1/" TargetMode="External"/><Relationship Id="rId7" Type="http://schemas.openxmlformats.org/officeDocument/2006/relationships/hyperlink" Target="https://github.com/ishi-kai/ISHI-KAI_Multiple_Projects_OpenMPW_TR10-" TargetMode="External"/><Relationship Id="rId12"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ishi-kai/ISHI-KAI_Multiple_Projects_OpenMPW_PTC06-1" TargetMode="External"/><Relationship Id="rId11" Type="http://schemas.openxmlformats.org/officeDocument/2006/relationships/image" Target="../media/image36.jpeg"/><Relationship Id="rId5" Type="http://schemas.openxmlformats.org/officeDocument/2006/relationships/hyperlink" Target="https://github.com/atuchiya/DC23-LTC2/tree/japan-test/TOP" TargetMode="External"/><Relationship Id="rId10" Type="http://schemas.openxmlformats.org/officeDocument/2006/relationships/image" Target="../media/image35.png"/><Relationship Id="rId4" Type="http://schemas.openxmlformats.org/officeDocument/2006/relationships/hyperlink" Target="https://github.com/ishi-kai/Chipathon2023_ADC/tree/main/submit_version" TargetMode="External"/><Relationship Id="rId9" Type="http://schemas.openxmlformats.org/officeDocument/2006/relationships/hyperlink" Target="https://github.com/ishi-kai/ISHI-KAI_Multiple_Projects_OpenMPW_MF20-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oritsuna.jp/download/ishi_20231110_3zki_ver2.pdf" TargetMode="External"/><Relationship Id="rId2" Type="http://schemas.openxmlformats.org/officeDocument/2006/relationships/hyperlink" Target="https://ishikai.connpass.com/event/303102/"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shi-kai/OpenRule1umPDK_setupED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e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g"/><Relationship Id="rId4" Type="http://schemas.openxmlformats.org/officeDocument/2006/relationships/image" Target="../media/image54.jpg"/></Relationships>
</file>

<file path=ppt/slides/_rels/slide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3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ishi-kai.org/" TargetMode="Externa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shikai.connpass.com/" TargetMode="External"/><Relationship Id="rId4" Type="http://schemas.openxmlformats.org/officeDocument/2006/relationships/hyperlink" Target="https://discord.gg/RwAWF5mZS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nikkei.com/article/DGXZQOUC228690S4A420C2000000/"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2 進数の数字が表示された CPU と青写真">
            <a:extLst>
              <a:ext uri="{FF2B5EF4-FFF2-40B4-BE49-F238E27FC236}">
                <a16:creationId xmlns:a16="http://schemas.microsoft.com/office/drawing/2014/main" id="{273EEEF4-5448-6621-ACCF-9FC5FC7106A0}"/>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F985B9EF-5891-44BD-296C-D3F4FB4314FA}"/>
              </a:ext>
            </a:extLst>
          </p:cNvPr>
          <p:cNvSpPr>
            <a:spLocks noGrp="1"/>
          </p:cNvSpPr>
          <p:nvPr>
            <p:ph type="ctrTitle"/>
          </p:nvPr>
        </p:nvSpPr>
        <p:spPr>
          <a:xfrm>
            <a:off x="461394" y="1122363"/>
            <a:ext cx="11442583" cy="2489952"/>
          </a:xfrm>
        </p:spPr>
        <p:txBody>
          <a:bodyPr>
            <a:noAutofit/>
          </a:bodyPr>
          <a:lstStyle/>
          <a:p>
            <a:r>
              <a:rPr kumimoji="1" lang="en-US" altLang="ja-JP" sz="9600" dirty="0">
                <a:solidFill>
                  <a:schemeClr val="bg1"/>
                </a:solidFill>
              </a:rPr>
              <a:t>ISHI</a:t>
            </a:r>
            <a:r>
              <a:rPr kumimoji="1" lang="ja-JP" altLang="en-US" sz="9600">
                <a:solidFill>
                  <a:schemeClr val="bg1"/>
                </a:solidFill>
              </a:rPr>
              <a:t>会の紹介</a:t>
            </a:r>
            <a:endParaRPr kumimoji="1" lang="ja-JP" altLang="en-US" sz="16600" dirty="0">
              <a:solidFill>
                <a:schemeClr val="bg1"/>
              </a:solidFill>
            </a:endParaRPr>
          </a:p>
        </p:txBody>
      </p:sp>
      <p:sp>
        <p:nvSpPr>
          <p:cNvPr id="3" name="字幕 2">
            <a:extLst>
              <a:ext uri="{FF2B5EF4-FFF2-40B4-BE49-F238E27FC236}">
                <a16:creationId xmlns:a16="http://schemas.microsoft.com/office/drawing/2014/main" id="{65EA143C-6BCF-C6CB-42E7-691F52B0855A}"/>
              </a:ext>
            </a:extLst>
          </p:cNvPr>
          <p:cNvSpPr>
            <a:spLocks noGrp="1"/>
          </p:cNvSpPr>
          <p:nvPr>
            <p:ph type="subTitle" idx="1"/>
          </p:nvPr>
        </p:nvSpPr>
        <p:spPr>
          <a:xfrm>
            <a:off x="1527048" y="4599432"/>
            <a:ext cx="9144000" cy="1959248"/>
          </a:xfrm>
        </p:spPr>
        <p:txBody>
          <a:bodyPr>
            <a:normAutofit/>
          </a:bodyPr>
          <a:lstStyle/>
          <a:p>
            <a:r>
              <a:rPr lang="en-US" altLang="zh-TW" dirty="0">
                <a:solidFill>
                  <a:schemeClr val="bg1"/>
                </a:solidFill>
              </a:rPr>
              <a:t>ISHI</a:t>
            </a:r>
            <a:r>
              <a:rPr lang="zh-TW" altLang="en-US" dirty="0">
                <a:solidFill>
                  <a:schemeClr val="bg1"/>
                </a:solidFill>
              </a:rPr>
              <a:t>会</a:t>
            </a:r>
            <a:endParaRPr lang="en-US" altLang="zh-TW" dirty="0">
              <a:solidFill>
                <a:schemeClr val="bg1"/>
              </a:solidFill>
            </a:endParaRPr>
          </a:p>
          <a:p>
            <a:r>
              <a:rPr lang="en-US" altLang="zh-TW" dirty="0">
                <a:solidFill>
                  <a:schemeClr val="bg1"/>
                </a:solidFill>
                <a:hlinkClick r:id="rId3"/>
              </a:rPr>
              <a:t>https://ishi-kai.org/</a:t>
            </a:r>
            <a:endParaRPr lang="en-US" altLang="zh-TW" dirty="0">
              <a:solidFill>
                <a:schemeClr val="bg1"/>
              </a:solidFill>
            </a:endParaRPr>
          </a:p>
          <a:p>
            <a:r>
              <a:rPr lang="en-US" altLang="zh-TW" dirty="0">
                <a:solidFill>
                  <a:schemeClr val="bg1"/>
                </a:solidFill>
              </a:rPr>
              <a:t>Mail: </a:t>
            </a:r>
            <a:r>
              <a:rPr lang="en-US" altLang="zh-TW" dirty="0" err="1">
                <a:solidFill>
                  <a:schemeClr val="bg1"/>
                </a:solidFill>
              </a:rPr>
              <a:t>info@ishi-kai.org</a:t>
            </a:r>
            <a:endParaRPr lang="en-US" altLang="zh-TW" dirty="0">
              <a:solidFill>
                <a:schemeClr val="bg1"/>
              </a:solidFill>
            </a:endParaRPr>
          </a:p>
        </p:txBody>
      </p:sp>
      <p:sp>
        <p:nvSpPr>
          <p:cNvPr id="6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766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F4A839-9D2F-1C70-BBD0-9783D32AB753}"/>
              </a:ext>
            </a:extLst>
          </p:cNvPr>
          <p:cNvSpPr>
            <a:spLocks noGrp="1"/>
          </p:cNvSpPr>
          <p:nvPr>
            <p:ph type="title"/>
          </p:nvPr>
        </p:nvSpPr>
        <p:spPr>
          <a:xfrm>
            <a:off x="572493" y="238539"/>
            <a:ext cx="11047013" cy="1434415"/>
          </a:xfrm>
        </p:spPr>
        <p:txBody>
          <a:bodyPr anchor="b">
            <a:normAutofit/>
          </a:bodyPr>
          <a:lstStyle/>
          <a:p>
            <a:r>
              <a:rPr kumimoji="1" lang="en-US" altLang="ja-JP" sz="5400" dirty="0"/>
              <a:t>ISHI</a:t>
            </a:r>
            <a:r>
              <a:rPr kumimoji="1" lang="ja-JP" altLang="en-US" sz="5400"/>
              <a:t>会とは？</a:t>
            </a:r>
          </a:p>
        </p:txBody>
      </p:sp>
      <p:pic>
        <p:nvPicPr>
          <p:cNvPr id="14" name="Picture 4" descr="2 進数の数字が表示された CPU と青写真">
            <a:extLst>
              <a:ext uri="{FF2B5EF4-FFF2-40B4-BE49-F238E27FC236}">
                <a16:creationId xmlns:a16="http://schemas.microsoft.com/office/drawing/2014/main" id="{3302488E-11CB-605B-F6EB-3E669B7133C9}"/>
              </a:ext>
            </a:extLst>
          </p:cNvPr>
          <p:cNvPicPr>
            <a:picLocks noChangeAspect="1"/>
          </p:cNvPicPr>
          <p:nvPr/>
        </p:nvPicPr>
        <p:blipFill rotWithShape="1">
          <a:blip r:embed="rId3"/>
          <a:srcRect l="25959" r="2102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コンテンツ プレースホルダー 2">
            <a:extLst>
              <a:ext uri="{FF2B5EF4-FFF2-40B4-BE49-F238E27FC236}">
                <a16:creationId xmlns:a16="http://schemas.microsoft.com/office/drawing/2014/main" id="{2635E750-AF36-BF8C-0EFA-01FB6CEA1911}"/>
              </a:ext>
            </a:extLst>
          </p:cNvPr>
          <p:cNvSpPr>
            <a:spLocks noGrp="1"/>
          </p:cNvSpPr>
          <p:nvPr>
            <p:ph idx="1"/>
          </p:nvPr>
        </p:nvSpPr>
        <p:spPr>
          <a:xfrm>
            <a:off x="4905955" y="2071316"/>
            <a:ext cx="6713552" cy="4114800"/>
          </a:xfrm>
        </p:spPr>
        <p:txBody>
          <a:bodyPr anchor="t">
            <a:normAutofit/>
          </a:bodyPr>
          <a:lstStyle/>
          <a:p>
            <a:r>
              <a:rPr kumimoji="1" lang="ja-JP" altLang="en-US" sz="1200" dirty="0"/>
              <a:t>オープン化（民主化）された</a:t>
            </a:r>
            <a:r>
              <a:rPr kumimoji="1" lang="en-US" altLang="ja-JP" sz="1200" dirty="0"/>
              <a:t>ISHI=</a:t>
            </a:r>
            <a:r>
              <a:rPr kumimoji="1" lang="ja-JP" altLang="en-US" sz="1200" dirty="0"/>
              <a:t>石</a:t>
            </a:r>
            <a:r>
              <a:rPr kumimoji="1" lang="en-US" altLang="ja-JP" sz="1200" dirty="0"/>
              <a:t>=Silicon=</a:t>
            </a:r>
            <a:r>
              <a:rPr kumimoji="1" lang="ja-JP" altLang="en-US" sz="1200" dirty="0"/>
              <a:t>半導体（</a:t>
            </a:r>
            <a:r>
              <a:rPr kumimoji="1" lang="en-US" altLang="ja-JP" sz="1200" dirty="0"/>
              <a:t>ASIC/LSI/IC</a:t>
            </a:r>
            <a:r>
              <a:rPr kumimoji="1" lang="ja-JP" altLang="en-US" sz="1200" dirty="0"/>
              <a:t>）を扱い、いろいろな分野を繋げていくソサエティー・コミュニティー（会）から発想されたネーミングです。</a:t>
            </a:r>
          </a:p>
          <a:p>
            <a:r>
              <a:rPr kumimoji="1" lang="ja-JP" altLang="en-US" sz="1200" dirty="0"/>
              <a:t>その先駆けとして登場した</a:t>
            </a:r>
            <a:r>
              <a:rPr kumimoji="1" lang="en-US" altLang="ja-JP" sz="1200" dirty="0"/>
              <a:t>OpenMPW(Open Multi Project Wafer)</a:t>
            </a:r>
            <a:r>
              <a:rPr kumimoji="1" lang="ja-JP" altLang="en-US" sz="1200" dirty="0"/>
              <a:t>は、</a:t>
            </a:r>
            <a:r>
              <a:rPr kumimoji="1" lang="en-US" altLang="ja-JP" sz="1200" dirty="0"/>
              <a:t>Google</a:t>
            </a:r>
            <a:r>
              <a:rPr kumimoji="1" lang="ja-JP" altLang="en-US" sz="1200" dirty="0"/>
              <a:t>社が</a:t>
            </a:r>
            <a:r>
              <a:rPr kumimoji="1" lang="en-US" altLang="ja-JP" sz="1200" dirty="0"/>
              <a:t>Efabless</a:t>
            </a:r>
            <a:r>
              <a:rPr kumimoji="1" lang="ja-JP" altLang="en-US" sz="1200" dirty="0"/>
              <a:t>社に出資して生まれたシャトルプログラムであり、半導体（</a:t>
            </a:r>
            <a:r>
              <a:rPr kumimoji="1" lang="en-US" altLang="ja-JP" sz="1200" dirty="0"/>
              <a:t>ASIC/LSI/IC</a:t>
            </a:r>
            <a:r>
              <a:rPr kumimoji="1" lang="ja-JP" altLang="en-US" sz="1200" dirty="0"/>
              <a:t>）を作るうえで必要なツール（</a:t>
            </a:r>
            <a:r>
              <a:rPr kumimoji="1" lang="en-US" altLang="ja-JP" sz="1200" dirty="0"/>
              <a:t>EDA/PDK</a:t>
            </a:r>
            <a:r>
              <a:rPr kumimoji="1" lang="ja-JP" altLang="en-US" sz="1200" dirty="0"/>
              <a:t>）からファブでの</a:t>
            </a:r>
            <a:r>
              <a:rPr kumimoji="1" lang="en-US" altLang="ja-JP" sz="1200" dirty="0"/>
              <a:t>ISHI</a:t>
            </a:r>
            <a:r>
              <a:rPr kumimoji="1" lang="ja-JP" altLang="en-US" sz="1200" dirty="0"/>
              <a:t>製造まで含めて、すべてオープン＆無料で半導体（</a:t>
            </a:r>
            <a:r>
              <a:rPr kumimoji="1" lang="en-US" altLang="ja-JP" sz="1200" dirty="0"/>
              <a:t>ASIC/LSI/IC</a:t>
            </a:r>
            <a:r>
              <a:rPr kumimoji="1" lang="ja-JP" altLang="en-US" sz="1200" dirty="0"/>
              <a:t>）を製造することができるプログラムです。 これはまさに</a:t>
            </a:r>
            <a:r>
              <a:rPr kumimoji="1" lang="en-US" altLang="ja-JP" sz="1200" dirty="0"/>
              <a:t>GNU</a:t>
            </a:r>
            <a:r>
              <a:rPr kumimoji="1" lang="ja-JP" altLang="en-US" sz="1200" dirty="0"/>
              <a:t>から始まったオープンソースムーブメント（ソフトウェアの民主化）の「半導体（</a:t>
            </a:r>
            <a:r>
              <a:rPr kumimoji="1" lang="en-US" altLang="ja-JP" sz="1200" dirty="0"/>
              <a:t>ASIC/LSI/IC</a:t>
            </a:r>
            <a:r>
              <a:rPr kumimoji="1" lang="ja-JP" altLang="en-US" sz="1200" dirty="0"/>
              <a:t>）や</a:t>
            </a:r>
            <a:r>
              <a:rPr kumimoji="1" lang="en-US" altLang="ja-JP" sz="1200" dirty="0"/>
              <a:t>EDA/PDK</a:t>
            </a:r>
            <a:r>
              <a:rPr kumimoji="1" lang="ja-JP" altLang="en-US" sz="1200" dirty="0"/>
              <a:t>のオープン化」であります！</a:t>
            </a:r>
          </a:p>
          <a:p>
            <a:r>
              <a:rPr kumimoji="1" lang="ja-JP" altLang="en-US" sz="1200" dirty="0"/>
              <a:t>そこで、本会は、これまでの半導体（</a:t>
            </a:r>
            <a:r>
              <a:rPr kumimoji="1" lang="en-US" altLang="ja-JP" sz="1200" dirty="0"/>
              <a:t>ASIC/LSI/IC</a:t>
            </a:r>
            <a:r>
              <a:rPr kumimoji="1" lang="ja-JP" altLang="en-US" sz="1200" dirty="0"/>
              <a:t>）の専門家だけではなく、これからの半導体（</a:t>
            </a:r>
            <a:r>
              <a:rPr kumimoji="1" lang="en-US" altLang="ja-JP" sz="1200" dirty="0"/>
              <a:t>ASIC/LSI/IC</a:t>
            </a:r>
            <a:r>
              <a:rPr kumimoji="1" lang="ja-JP" altLang="en-US" sz="1200" dirty="0"/>
              <a:t>）のオープンソースムーブメントに可能性を見出した人たちと新しく半導体（</a:t>
            </a:r>
            <a:r>
              <a:rPr kumimoji="1" lang="en-US" altLang="ja-JP" sz="1200" dirty="0"/>
              <a:t>ASIC/LSI/IC</a:t>
            </a:r>
            <a:r>
              <a:rPr kumimoji="1" lang="ja-JP" altLang="en-US" sz="1200" dirty="0"/>
              <a:t>）を作りたい人たちにスポットを当てたユーザソサエティー・コミュニティー（会）として立ち上がりました。</a:t>
            </a:r>
          </a:p>
          <a:p>
            <a:r>
              <a:rPr kumimoji="1" lang="ja-JP" altLang="en-US" sz="1200" dirty="0"/>
              <a:t>専門家だけが利用可能だった</a:t>
            </a:r>
            <a:r>
              <a:rPr kumimoji="1" lang="en-US" altLang="ja-JP" sz="1200" dirty="0"/>
              <a:t>OS</a:t>
            </a:r>
            <a:r>
              <a:rPr kumimoji="1" lang="ja-JP" altLang="en-US" sz="1200" dirty="0"/>
              <a:t>やコンパイラ、ライブラリ、アプリ、電子基板、</a:t>
            </a:r>
            <a:r>
              <a:rPr kumimoji="1" lang="en-US" altLang="ja-JP" sz="1200" dirty="0"/>
              <a:t>3D CAD</a:t>
            </a:r>
            <a:r>
              <a:rPr kumimoji="1" lang="ja-JP" altLang="en-US" sz="1200" dirty="0"/>
              <a:t>や</a:t>
            </a:r>
            <a:r>
              <a:rPr kumimoji="1" lang="en-US" altLang="ja-JP" sz="1200" dirty="0"/>
              <a:t>3D</a:t>
            </a:r>
            <a:r>
              <a:rPr kumimoji="1" lang="ja-JP" altLang="en-US" sz="1200" dirty="0"/>
              <a:t>プリンターがオープンソースソフトウェア、オープンハードウェア、オープンモデリングなどとして誰もが利用できるようになったように、半導体（</a:t>
            </a:r>
            <a:r>
              <a:rPr kumimoji="1" lang="en-US" altLang="ja-JP" sz="1200" dirty="0"/>
              <a:t>ASIC/LSI/IC</a:t>
            </a:r>
            <a:r>
              <a:rPr kumimoji="1" lang="ja-JP" altLang="en-US" sz="1200" dirty="0"/>
              <a:t>）や</a:t>
            </a:r>
            <a:r>
              <a:rPr kumimoji="1" lang="en-US" altLang="ja-JP" sz="1200" dirty="0"/>
              <a:t>EDA/PDK</a:t>
            </a:r>
            <a:r>
              <a:rPr kumimoji="1" lang="ja-JP" altLang="en-US" sz="1200" dirty="0"/>
              <a:t>を誰もが利用できる世界を目指して活動していく所存です。</a:t>
            </a:r>
          </a:p>
          <a:p>
            <a:r>
              <a:rPr kumimoji="1" lang="ja-JP" altLang="en-US" sz="1200" dirty="0"/>
              <a:t>今後の活動方針としては、他分野の人たちを巻き込んで半導体（</a:t>
            </a:r>
            <a:r>
              <a:rPr kumimoji="1" lang="en-US" altLang="ja-JP" sz="1200" dirty="0"/>
              <a:t>ASIC/LSI/IC</a:t>
            </a:r>
            <a:r>
              <a:rPr kumimoji="1" lang="ja-JP" altLang="en-US" sz="1200" dirty="0"/>
              <a:t>）分野に革命を起こすという方針で、他分野向けの超初心者向けハンズオンセミナーや専門家向けの濃い内容の勉強会などのイベントを開催したり、チームを作って</a:t>
            </a:r>
            <a:r>
              <a:rPr kumimoji="1" lang="en-US" altLang="ja-JP" sz="1200" dirty="0"/>
              <a:t>OpenMPW</a:t>
            </a:r>
            <a:r>
              <a:rPr kumimoji="1" lang="ja-JP" altLang="en-US" sz="1200" dirty="0"/>
              <a:t>シャトルや世界の</a:t>
            </a:r>
            <a:r>
              <a:rPr kumimoji="1" lang="en-US" altLang="ja-JP" sz="1200" dirty="0"/>
              <a:t>Chipathon</a:t>
            </a:r>
            <a:r>
              <a:rPr kumimoji="1" lang="ja-JP" altLang="en-US" sz="1200" dirty="0"/>
              <a:t>に挑戦したり、</a:t>
            </a:r>
            <a:r>
              <a:rPr kumimoji="1" lang="en-US" altLang="ja-JP" sz="1200" dirty="0"/>
              <a:t>Maker Faire</a:t>
            </a:r>
            <a:r>
              <a:rPr kumimoji="1" lang="ja-JP" altLang="en-US" sz="1200" dirty="0"/>
              <a:t>などのイベントへの参加をしていきたいと思いますので、よろしくお願いいたします。</a:t>
            </a:r>
          </a:p>
          <a:p>
            <a:endParaRPr kumimoji="1" lang="ja-JP" altLang="en-US" sz="1200" dirty="0"/>
          </a:p>
        </p:txBody>
      </p:sp>
      <p:sp>
        <p:nvSpPr>
          <p:cNvPr id="4" name="四角形: 角を丸くする 3">
            <a:extLst>
              <a:ext uri="{FF2B5EF4-FFF2-40B4-BE49-F238E27FC236}">
                <a16:creationId xmlns:a16="http://schemas.microsoft.com/office/drawing/2014/main" id="{3432884B-E180-2161-A808-C2045BC2160A}"/>
              </a:ext>
            </a:extLst>
          </p:cNvPr>
          <p:cNvSpPr/>
          <p:nvPr/>
        </p:nvSpPr>
        <p:spPr>
          <a:xfrm>
            <a:off x="572492" y="2627586"/>
            <a:ext cx="11129651" cy="2559479"/>
          </a:xfrm>
          <a:prstGeom prst="roundRect">
            <a:avLst/>
          </a:prstGeom>
          <a:solidFill>
            <a:srgbClr val="00B0F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4400" dirty="0"/>
              <a:t>半導体を作ってみたい</a:t>
            </a:r>
            <a:endParaRPr lang="en-US" altLang="ja-JP" sz="4400" dirty="0"/>
          </a:p>
          <a:p>
            <a:pPr algn="ctr"/>
            <a:r>
              <a:rPr lang="ja-JP" altLang="en-US" sz="4400"/>
              <a:t>初心者（特に半導体</a:t>
            </a:r>
            <a:r>
              <a:rPr lang="ja-JP" altLang="en-US" sz="4400" dirty="0"/>
              <a:t>業界外の人）を支える</a:t>
            </a:r>
            <a:endParaRPr lang="en-US" altLang="ja-JP" sz="4400" dirty="0"/>
          </a:p>
          <a:p>
            <a:pPr algn="ctr"/>
            <a:r>
              <a:rPr lang="ja-JP" altLang="en-US" sz="4400"/>
              <a:t>コミュニティー</a:t>
            </a:r>
            <a:endParaRPr lang="ja-JP" altLang="en-US" sz="4400" dirty="0"/>
          </a:p>
        </p:txBody>
      </p:sp>
    </p:spTree>
    <p:extLst>
      <p:ext uri="{BB962C8B-B14F-4D97-AF65-F5344CB8AC3E}">
        <p14:creationId xmlns:p14="http://schemas.microsoft.com/office/powerpoint/2010/main" val="28671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2E6BBF9-2EFA-F065-B9B3-0BDA2594B095}"/>
              </a:ext>
            </a:extLst>
          </p:cNvPr>
          <p:cNvSpPr>
            <a:spLocks noGrp="1"/>
          </p:cNvSpPr>
          <p:nvPr>
            <p:ph type="title"/>
          </p:nvPr>
        </p:nvSpPr>
        <p:spPr>
          <a:xfrm>
            <a:off x="793662" y="386930"/>
            <a:ext cx="10066122" cy="1298448"/>
          </a:xfrm>
        </p:spPr>
        <p:txBody>
          <a:bodyPr anchor="b">
            <a:normAutofit/>
          </a:bodyPr>
          <a:lstStyle/>
          <a:p>
            <a:r>
              <a:rPr kumimoji="1" lang="ja-JP" altLang="en-US" sz="2600" b="1"/>
              <a:t>「やったことがある」を作る</a:t>
            </a:r>
            <a:br>
              <a:rPr kumimoji="1" lang="en-US" altLang="ja-JP" sz="2600"/>
            </a:br>
            <a:r>
              <a:rPr lang="ja-JP" altLang="en-US" sz="2600"/>
              <a:t>オープンソース半導体でも「</a:t>
            </a:r>
            <a:r>
              <a:rPr lang="en-US" altLang="ja-JP" sz="2600"/>
              <a:t>Make:</a:t>
            </a:r>
            <a:r>
              <a:rPr lang="ja-JP" altLang="en-US" sz="2600"/>
              <a:t>ムーブメント（オープンハードウェア）」レベルのビックウェーブを起こすため</a:t>
            </a:r>
            <a:endParaRPr kumimoji="1" lang="ja-JP" altLang="en-US" sz="2600"/>
          </a:p>
        </p:txBody>
      </p:sp>
      <p:sp>
        <p:nvSpPr>
          <p:cNvPr id="30"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06006F6-5FE0-6ED6-FC99-FBFB44C8B57D}"/>
              </a:ext>
            </a:extLst>
          </p:cNvPr>
          <p:cNvSpPr>
            <a:spLocks noGrp="1"/>
          </p:cNvSpPr>
          <p:nvPr>
            <p:ph idx="1"/>
          </p:nvPr>
        </p:nvSpPr>
        <p:spPr>
          <a:xfrm>
            <a:off x="76200" y="2599509"/>
            <a:ext cx="6019800" cy="3639450"/>
          </a:xfrm>
        </p:spPr>
        <p:txBody>
          <a:bodyPr anchor="ctr">
            <a:normAutofit/>
          </a:bodyPr>
          <a:lstStyle/>
          <a:p>
            <a:r>
              <a:rPr kumimoji="1" lang="en-US" altLang="ja-JP" sz="1600" dirty="0"/>
              <a:t>Make:</a:t>
            </a:r>
            <a:r>
              <a:rPr kumimoji="1" lang="ja-JP" altLang="en-US" sz="1600"/>
              <a:t>時代に立ち上がった企業</a:t>
            </a:r>
            <a:endParaRPr kumimoji="1" lang="en-US" altLang="ja-JP" sz="1600" dirty="0"/>
          </a:p>
          <a:p>
            <a:pPr lvl="1"/>
            <a:r>
              <a:rPr kumimoji="1" lang="ja-JP" altLang="en-US" sz="1600"/>
              <a:t>ハードウェアとは無縁のソフトウェア企業などの中から「社内</a:t>
            </a:r>
            <a:r>
              <a:rPr kumimoji="1" lang="en-US" altLang="ja-JP" sz="1600" dirty="0"/>
              <a:t>Make:</a:t>
            </a:r>
            <a:r>
              <a:rPr kumimoji="1" lang="ja-JP" altLang="en-US" sz="1600"/>
              <a:t>開発部」みたいなのが立ち上がり、そこから派生した</a:t>
            </a:r>
            <a:endParaRPr kumimoji="1" lang="en-US" altLang="ja-JP" sz="1600" dirty="0"/>
          </a:p>
          <a:p>
            <a:pPr lvl="2"/>
            <a:r>
              <a:rPr kumimoji="1" lang="ja-JP" altLang="en-US" sz="1600"/>
              <a:t>「どこで知識を身に着けてきたか？」</a:t>
            </a:r>
            <a:endParaRPr kumimoji="1" lang="en-US" altLang="ja-JP" sz="1600" dirty="0"/>
          </a:p>
          <a:p>
            <a:pPr lvl="3"/>
            <a:r>
              <a:rPr kumimoji="1" lang="en-US" altLang="ja-JP" sz="1600" dirty="0"/>
              <a:t>Make:</a:t>
            </a:r>
            <a:r>
              <a:rPr kumimoji="1" lang="ja-JP" altLang="en-US" sz="1600"/>
              <a:t>の流れの中にあるオープンハードウェア</a:t>
            </a:r>
            <a:endParaRPr kumimoji="1" lang="en-US" altLang="ja-JP" sz="1600" dirty="0"/>
          </a:p>
          <a:p>
            <a:pPr lvl="2"/>
            <a:r>
              <a:rPr kumimoji="1" lang="ja-JP" altLang="en-US" sz="1600"/>
              <a:t>「ある程度まとまった数の技術者が生まれた」</a:t>
            </a:r>
            <a:endParaRPr kumimoji="1" lang="en-US" altLang="ja-JP" sz="1600" dirty="0"/>
          </a:p>
          <a:p>
            <a:pPr lvl="3"/>
            <a:r>
              <a:rPr kumimoji="1" lang="ja-JP" altLang="en-US" sz="1600"/>
              <a:t>ハードウェアを絡めた事業がどこの会社でも出来るようになった</a:t>
            </a:r>
          </a:p>
          <a:p>
            <a:pPr lvl="2"/>
            <a:r>
              <a:rPr kumimoji="1" lang="ja-JP" altLang="en-US" sz="1600"/>
              <a:t>「事業として成功させる」</a:t>
            </a:r>
            <a:endParaRPr kumimoji="1" lang="en-US" altLang="ja-JP" sz="1600" dirty="0"/>
          </a:p>
          <a:p>
            <a:pPr lvl="3"/>
            <a:r>
              <a:rPr kumimoji="1" lang="ja-JP" altLang="en-US" sz="1600"/>
              <a:t>「参入したい側の業界・業務知識と半導体業界の業界・業務知識の両方を持った仲介者」が必要</a:t>
            </a:r>
            <a:endParaRPr kumimoji="1" lang="en-US" altLang="ja-JP" sz="1600" dirty="0"/>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DCECBE29-5009-A385-A840-2154D6DB2EB7}"/>
              </a:ext>
            </a:extLst>
          </p:cNvPr>
          <p:cNvPicPr>
            <a:picLocks noChangeAspect="1"/>
          </p:cNvPicPr>
          <p:nvPr/>
        </p:nvPicPr>
        <p:blipFill>
          <a:blip r:embed="rId2"/>
          <a:stretch>
            <a:fillRect/>
          </a:stretch>
        </p:blipFill>
        <p:spPr>
          <a:xfrm>
            <a:off x="6002225" y="2484255"/>
            <a:ext cx="4968890" cy="3714244"/>
          </a:xfrm>
          <a:prstGeom prst="rect">
            <a:avLst/>
          </a:prstGeom>
        </p:spPr>
      </p:pic>
      <p:sp>
        <p:nvSpPr>
          <p:cNvPr id="32"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04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415000" y="95233"/>
            <a:ext cx="8740400" cy="650800"/>
          </a:xfrm>
          <a:prstGeom prst="rect">
            <a:avLst/>
          </a:prstGeom>
        </p:spPr>
        <p:txBody>
          <a:bodyPr spcFirstLastPara="1" vert="horz" wrap="square" lIns="121900" tIns="121900" rIns="121900" bIns="121900" rtlCol="0" anchor="ctr" anchorCtr="0">
            <a:noAutofit/>
          </a:bodyPr>
          <a:lstStyle/>
          <a:p>
            <a:pPr>
              <a:spcBef>
                <a:spcPts val="0"/>
              </a:spcBef>
            </a:pPr>
            <a:r>
              <a:rPr lang="ja"/>
              <a:t>ISHI会グランドデザイン</a:t>
            </a:r>
            <a:endParaRPr/>
          </a:p>
        </p:txBody>
      </p:sp>
      <p:sp>
        <p:nvSpPr>
          <p:cNvPr id="230" name="Google Shape;230;p41"/>
          <p:cNvSpPr/>
          <p:nvPr/>
        </p:nvSpPr>
        <p:spPr>
          <a:xfrm>
            <a:off x="319167" y="688433"/>
            <a:ext cx="11473600" cy="616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ja" altLang="en-US" sz="3200" b="1"/>
              <a:t>「みんなの経験をチップに！」</a:t>
            </a:r>
            <a:endParaRPr sz="3200" b="1"/>
          </a:p>
        </p:txBody>
      </p:sp>
      <p:sp>
        <p:nvSpPr>
          <p:cNvPr id="231" name="Google Shape;231;p41"/>
          <p:cNvSpPr/>
          <p:nvPr/>
        </p:nvSpPr>
        <p:spPr>
          <a:xfrm>
            <a:off x="6160700" y="1947333"/>
            <a:ext cx="5542400" cy="17480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他業界の現状（限界感）</a:t>
            </a:r>
            <a:endParaRPr sz="2000" b="1" dirty="0"/>
          </a:p>
          <a:p>
            <a:pPr marL="609585"/>
            <a:endParaRPr sz="2000" dirty="0"/>
          </a:p>
          <a:p>
            <a:pPr marL="1219170" indent="-423323">
              <a:buSzPts val="1400"/>
              <a:buChar char="●"/>
            </a:pPr>
            <a:r>
              <a:rPr lang="ja" altLang="en-US" sz="2000" dirty="0"/>
              <a:t>高速・小型・省電力の要求</a:t>
            </a:r>
            <a:endParaRPr sz="2000" dirty="0"/>
          </a:p>
          <a:p>
            <a:pPr marL="1828754" lvl="1" indent="-423323">
              <a:buSzPts val="1400"/>
              <a:buChar char="○"/>
            </a:pPr>
            <a:r>
              <a:rPr lang="ja" altLang="en-US" sz="2000" dirty="0"/>
              <a:t>汎用チップ＋ソフトでは限界</a:t>
            </a:r>
            <a:endParaRPr sz="2000" dirty="0"/>
          </a:p>
        </p:txBody>
      </p:sp>
      <p:sp>
        <p:nvSpPr>
          <p:cNvPr id="232" name="Google Shape;232;p41"/>
          <p:cNvSpPr/>
          <p:nvPr/>
        </p:nvSpPr>
        <p:spPr>
          <a:xfrm>
            <a:off x="523867" y="5695767"/>
            <a:ext cx="11179200" cy="9296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US" altLang="ja" sz="2000" dirty="0"/>
              <a:t>ISHI</a:t>
            </a:r>
            <a:r>
              <a:rPr lang="ja" altLang="en-US" sz="2000" dirty="0"/>
              <a:t>会の意義</a:t>
            </a:r>
            <a:endParaRPr sz="2000" dirty="0"/>
          </a:p>
          <a:p>
            <a:pPr marL="1219170" lvl="1" indent="-423323" algn="ctr">
              <a:buSzPts val="1400"/>
              <a:buChar char="○"/>
            </a:pPr>
            <a:r>
              <a:rPr lang="ja" altLang="en-US" sz="2000" dirty="0"/>
              <a:t>他（多）分野の知識の統合により、今までになかった研究・開発への期待</a:t>
            </a:r>
            <a:endParaRPr sz="2000" dirty="0"/>
          </a:p>
        </p:txBody>
      </p:sp>
      <p:sp>
        <p:nvSpPr>
          <p:cNvPr id="233" name="Google Shape;233;p41"/>
          <p:cNvSpPr/>
          <p:nvPr/>
        </p:nvSpPr>
        <p:spPr>
          <a:xfrm>
            <a:off x="523867" y="1947333"/>
            <a:ext cx="5542400" cy="17480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en-US" altLang="ja" sz="2000" b="1" dirty="0"/>
              <a:t>ASIC(LSI)</a:t>
            </a:r>
            <a:r>
              <a:rPr lang="ja" altLang="en-US" sz="2000" b="1" dirty="0"/>
              <a:t>業界の現状（閉塞感）</a:t>
            </a:r>
            <a:endParaRPr sz="2000" b="1" dirty="0"/>
          </a:p>
          <a:p>
            <a:pPr marL="609585"/>
            <a:endParaRPr sz="2000" dirty="0"/>
          </a:p>
          <a:p>
            <a:pPr marL="1219170" indent="-423323">
              <a:buSzPts val="1400"/>
              <a:buChar char="●"/>
            </a:pPr>
            <a:r>
              <a:rPr lang="en-US" altLang="ja" sz="2000" dirty="0"/>
              <a:t>NDA</a:t>
            </a:r>
            <a:r>
              <a:rPr lang="ja" altLang="en-US" sz="2000" dirty="0"/>
              <a:t>でなにもしゃべれない</a:t>
            </a:r>
            <a:endParaRPr sz="2000" dirty="0"/>
          </a:p>
          <a:p>
            <a:pPr marL="1219170" indent="-423323">
              <a:buClr>
                <a:schemeClr val="dk1"/>
              </a:buClr>
              <a:buSzPts val="1400"/>
              <a:buChar char="●"/>
            </a:pPr>
            <a:r>
              <a:rPr lang="ja" altLang="en-US" sz="2000" dirty="0">
                <a:solidFill>
                  <a:schemeClr val="dk1"/>
                </a:solidFill>
              </a:rPr>
              <a:t>最先端は札束の応酬</a:t>
            </a:r>
            <a:endParaRPr sz="2000" dirty="0">
              <a:solidFill>
                <a:schemeClr val="dk1"/>
              </a:solidFill>
            </a:endParaRPr>
          </a:p>
          <a:p>
            <a:pPr marL="1828754" lvl="1" indent="-423323">
              <a:buClr>
                <a:schemeClr val="dk1"/>
              </a:buClr>
              <a:buSzPts val="1400"/>
              <a:buChar char="○"/>
            </a:pPr>
            <a:r>
              <a:rPr lang="ja" altLang="en-US" sz="2000" dirty="0">
                <a:solidFill>
                  <a:schemeClr val="dk1"/>
                </a:solidFill>
              </a:rPr>
              <a:t>若者が入ってこない</a:t>
            </a:r>
            <a:endParaRPr sz="2000" dirty="0"/>
          </a:p>
        </p:txBody>
      </p:sp>
      <p:sp>
        <p:nvSpPr>
          <p:cNvPr id="234" name="Google Shape;234;p41"/>
          <p:cNvSpPr/>
          <p:nvPr/>
        </p:nvSpPr>
        <p:spPr>
          <a:xfrm>
            <a:off x="4925833" y="5163633"/>
            <a:ext cx="2360800" cy="593600"/>
          </a:xfrm>
          <a:prstGeom prst="down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endParaRPr sz="2133" b="1"/>
          </a:p>
        </p:txBody>
      </p:sp>
      <p:sp>
        <p:nvSpPr>
          <p:cNvPr id="235" name="Google Shape;235;p41"/>
          <p:cNvSpPr/>
          <p:nvPr/>
        </p:nvSpPr>
        <p:spPr>
          <a:xfrm>
            <a:off x="523867" y="3979333"/>
            <a:ext cx="11179200" cy="14344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609585"/>
            <a:r>
              <a:rPr lang="ja" altLang="en-US" sz="2000" b="1" dirty="0"/>
              <a:t>コミュニティーの意義</a:t>
            </a:r>
            <a:endParaRPr sz="2000" b="1" dirty="0"/>
          </a:p>
          <a:p>
            <a:pPr marL="609585"/>
            <a:endParaRPr sz="2000" dirty="0"/>
          </a:p>
          <a:p>
            <a:pPr marL="1219170" indent="-423323">
              <a:buSzPts val="1400"/>
              <a:buChar char="●"/>
            </a:pPr>
            <a:r>
              <a:rPr lang="ja" altLang="en-US" sz="2000" dirty="0">
                <a:solidFill>
                  <a:schemeClr val="dk1"/>
                </a:solidFill>
              </a:rPr>
              <a:t>成果の再利用が可能。</a:t>
            </a:r>
            <a:r>
              <a:rPr lang="en-US" altLang="ja" sz="2000" dirty="0">
                <a:solidFill>
                  <a:schemeClr val="dk1"/>
                </a:solidFill>
              </a:rPr>
              <a:t>Do It With Others(</a:t>
            </a:r>
            <a:r>
              <a:rPr lang="ja" altLang="en-US" sz="2000" dirty="0">
                <a:solidFill>
                  <a:schemeClr val="dk1"/>
                </a:solidFill>
              </a:rPr>
              <a:t>それ、みんなでやってみよう</a:t>
            </a:r>
            <a:r>
              <a:rPr lang="en-US" altLang="ja" sz="2000" dirty="0">
                <a:solidFill>
                  <a:schemeClr val="dk1"/>
                </a:solidFill>
              </a:rPr>
              <a:t>)</a:t>
            </a:r>
            <a:r>
              <a:rPr lang="ja" altLang="en-US" sz="2000" dirty="0">
                <a:solidFill>
                  <a:schemeClr val="dk1"/>
                </a:solidFill>
              </a:rPr>
              <a:t>の精神</a:t>
            </a:r>
            <a:endParaRPr sz="2000" dirty="0"/>
          </a:p>
          <a:p>
            <a:pPr marL="1219170" indent="-423323">
              <a:buSzPts val="1400"/>
              <a:buChar char="●"/>
            </a:pPr>
            <a:r>
              <a:rPr lang="ja" altLang="en-US" sz="2000" dirty="0"/>
              <a:t>日本の利点：地理的に物理的に集まりやすく、勉強会や合宿をやりやすい</a:t>
            </a:r>
            <a:endParaRPr sz="2000" dirty="0"/>
          </a:p>
        </p:txBody>
      </p:sp>
      <p:sp>
        <p:nvSpPr>
          <p:cNvPr id="236" name="Google Shape;236;p41"/>
          <p:cNvSpPr/>
          <p:nvPr/>
        </p:nvSpPr>
        <p:spPr>
          <a:xfrm>
            <a:off x="9831200" y="998500"/>
            <a:ext cx="2360800" cy="929600"/>
          </a:xfrm>
          <a:prstGeom prst="wedgeRoundRectCallout">
            <a:avLst>
              <a:gd name="adj1" fmla="val -56279"/>
              <a:gd name="adj2" fmla="val 86883"/>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altLang="ja" sz="2000" dirty="0">
                <a:solidFill>
                  <a:schemeClr val="dk1"/>
                </a:solidFill>
              </a:rPr>
              <a:t>ASIC(LSI)</a:t>
            </a:r>
            <a:r>
              <a:rPr lang="ja" altLang="en-US" sz="2000" dirty="0">
                <a:solidFill>
                  <a:schemeClr val="dk1"/>
                </a:solidFill>
              </a:rPr>
              <a:t>化したいけど情報がない</a:t>
            </a:r>
            <a:endParaRPr sz="2000" dirty="0">
              <a:solidFill>
                <a:schemeClr val="dk1"/>
              </a:solidFill>
            </a:endParaRPr>
          </a:p>
          <a:p>
            <a:endParaRPr sz="2000" dirty="0"/>
          </a:p>
        </p:txBody>
      </p:sp>
      <p:sp>
        <p:nvSpPr>
          <p:cNvPr id="237" name="Google Shape;237;p41"/>
          <p:cNvSpPr/>
          <p:nvPr/>
        </p:nvSpPr>
        <p:spPr>
          <a:xfrm>
            <a:off x="3576233" y="3399800"/>
            <a:ext cx="4951008" cy="1107576"/>
          </a:xfrm>
          <a:prstGeom prst="irregularSeal1">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US" altLang="ja" sz="2000" b="1">
                <a:solidFill>
                  <a:schemeClr val="dk1"/>
                </a:solidFill>
                <a:latin typeface="Meiryo"/>
                <a:ea typeface="Meiryo"/>
                <a:cs typeface="Meiryo"/>
                <a:sym typeface="Meiryo"/>
              </a:rPr>
              <a:t>OpenMPW</a:t>
            </a:r>
            <a:r>
              <a:rPr lang="ja" altLang="en-US" sz="2000" b="1">
                <a:solidFill>
                  <a:schemeClr val="dk1"/>
                </a:solidFill>
                <a:latin typeface="Meiryo"/>
                <a:ea typeface="Meiryo"/>
                <a:cs typeface="Meiryo"/>
                <a:sym typeface="Meiryo"/>
              </a:rPr>
              <a:t>の登場！</a:t>
            </a:r>
            <a:endParaRPr sz="2000" b="1">
              <a:solidFill>
                <a:schemeClr val="dk1"/>
              </a:solidFill>
              <a:latin typeface="Meiryo"/>
              <a:ea typeface="Meiryo"/>
              <a:cs typeface="Meiryo"/>
              <a:sym typeface="Meiryo"/>
            </a:endParaRPr>
          </a:p>
          <a:p>
            <a:endParaRPr sz="2400"/>
          </a:p>
        </p:txBody>
      </p:sp>
      <p:sp>
        <p:nvSpPr>
          <p:cNvPr id="238" name="Google Shape;238;p41"/>
          <p:cNvSpPr/>
          <p:nvPr/>
        </p:nvSpPr>
        <p:spPr>
          <a:xfrm>
            <a:off x="13467" y="773233"/>
            <a:ext cx="2772000" cy="1107600"/>
          </a:xfrm>
          <a:prstGeom prst="wedgeRoundRectCallout">
            <a:avLst>
              <a:gd name="adj1" fmla="val 31443"/>
              <a:gd name="adj2" fmla="val 70934"/>
              <a:gd name="adj3" fmla="val 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1733" dirty="0">
                <a:solidFill>
                  <a:schemeClr val="dk1"/>
                </a:solidFill>
              </a:rPr>
              <a:t>新規分野を開拓したいけどどうすればよいのかわからない</a:t>
            </a:r>
            <a:endParaRPr sz="1733" dirty="0">
              <a:solidFill>
                <a:schemeClr val="dk1"/>
              </a:solidFill>
            </a:endParaRPr>
          </a:p>
          <a:p>
            <a:endParaRPr sz="1733" dirty="0"/>
          </a:p>
        </p:txBody>
      </p:sp>
      <p:sp>
        <p:nvSpPr>
          <p:cNvPr id="239" name="Google Shape;239;p41"/>
          <p:cNvSpPr/>
          <p:nvPr/>
        </p:nvSpPr>
        <p:spPr>
          <a:xfrm>
            <a:off x="7853667" y="3320667"/>
            <a:ext cx="3951200" cy="593600"/>
          </a:xfrm>
          <a:prstGeom prst="cloudCallout">
            <a:avLst>
              <a:gd name="adj1" fmla="val -68358"/>
              <a:gd name="adj2" fmla="val 56643"/>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ja" altLang="en-US" sz="2000" dirty="0"/>
              <a:t>すべてがオープン！</a:t>
            </a:r>
            <a:endParaRPr sz="2000" dirty="0"/>
          </a:p>
        </p:txBody>
      </p:sp>
    </p:spTree>
    <p:extLst>
      <p:ext uri="{BB962C8B-B14F-4D97-AF65-F5344CB8AC3E}">
        <p14:creationId xmlns:p14="http://schemas.microsoft.com/office/powerpoint/2010/main" val="93691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oup 27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73" name="Rectangle 27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Google Shape;263;p45"/>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78" name="Rectangle 27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Google Shape;262;p45"/>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dirty="0"/>
              <a:t>300</a:t>
            </a:r>
            <a:r>
              <a:rPr lang="ja-JP" altLang="en-US" sz="2100" dirty="0"/>
              <a:t>名</a:t>
            </a:r>
            <a:r>
              <a:rPr lang="en-US" altLang="ja-JP" sz="2100" dirty="0"/>
              <a:t>Over</a:t>
            </a:r>
            <a:r>
              <a:rPr lang="ja-JP" altLang="en-US" sz="2000"/>
              <a:t>（</a:t>
            </a:r>
            <a:r>
              <a:rPr lang="en-US" altLang="ja-JP" sz="2000" dirty="0"/>
              <a:t>20-30</a:t>
            </a:r>
            <a:r>
              <a:rPr lang="ja-JP" altLang="en-US" sz="2000"/>
              <a:t>名</a:t>
            </a:r>
            <a:r>
              <a:rPr lang="ja-JP" altLang="en-US" sz="2000" dirty="0"/>
              <a:t>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15466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63D2948B-4E80-9DC6-82BB-F6FC56139BFF}"/>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D84D3838-99CD-A217-F1BF-307E3D52B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6D3BF3E8-E3A8-A4AF-674D-6721BBA5C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55DB00D4-333D-72EA-DAC6-D841DE87B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14112C0-0054-FCBC-210A-664DC2B2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DEC3E96E-AF1A-F37D-0AE9-2E9252E7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A6B8EEC3-639A-E80B-D30F-579634A1B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410D3F74-2C45-7A0F-0D57-1B7E43F98A00}"/>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会の活動</a:t>
            </a:r>
            <a:endParaRPr lang="en-US" altLang="ja-JP" sz="2400" dirty="0"/>
          </a:p>
        </p:txBody>
      </p:sp>
      <p:cxnSp>
        <p:nvCxnSpPr>
          <p:cNvPr id="238" name="Straight Connector 237">
            <a:extLst>
              <a:ext uri="{FF2B5EF4-FFF2-40B4-BE49-F238E27FC236}">
                <a16:creationId xmlns:a16="http://schemas.microsoft.com/office/drawing/2014/main" id="{297CEC09-759B-7A61-EFEE-8532849E1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15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BC6E022-CFEC-C93B-D72D-1B92EEBF2982}"/>
              </a:ext>
            </a:extLst>
          </p:cNvPr>
          <p:cNvSpPr>
            <a:spLocks noGrp="1"/>
          </p:cNvSpPr>
          <p:nvPr>
            <p:ph type="title"/>
          </p:nvPr>
        </p:nvSpPr>
        <p:spPr>
          <a:xfrm>
            <a:off x="6248400" y="365125"/>
            <a:ext cx="5105400" cy="2579692"/>
          </a:xfrm>
        </p:spPr>
        <p:txBody>
          <a:bodyPr anchor="b">
            <a:normAutofit/>
          </a:bodyPr>
          <a:lstStyle/>
          <a:p>
            <a:r>
              <a:rPr lang="ja-JP" altLang="en-US" dirty="0"/>
              <a:t>活動拠点：</a:t>
            </a:r>
            <a:r>
              <a:rPr kumimoji="1" lang="en-US" altLang="ja-JP" dirty="0"/>
              <a:t>Discord</a:t>
            </a:r>
            <a:endParaRPr kumimoji="1" lang="ja-JP" altLang="en-US"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43C00320-A73E-012E-E2C3-28D0E94F7BF1}"/>
              </a:ext>
            </a:extLst>
          </p:cNvPr>
          <p:cNvPicPr>
            <a:picLocks noChangeAspect="1"/>
          </p:cNvPicPr>
          <p:nvPr/>
        </p:nvPicPr>
        <p:blipFill>
          <a:blip r:embed="rId2" cstate="print">
            <a:extLst>
              <a:ext uri="{28A0092B-C50C-407E-A947-70E740481C1C}">
                <a14:useLocalDpi xmlns:a14="http://schemas.microsoft.com/office/drawing/2010/main" val="0"/>
              </a:ext>
            </a:extLst>
          </a:blip>
          <a:srcRect l="7452" r="14261" b="-2"/>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4" name="図 3" descr="テキスト&#10;&#10;自動的に生成された説明">
            <a:extLst>
              <a:ext uri="{FF2B5EF4-FFF2-40B4-BE49-F238E27FC236}">
                <a16:creationId xmlns:a16="http://schemas.microsoft.com/office/drawing/2014/main" id="{2688548B-3C52-13F8-F48E-458E487543E9}"/>
              </a:ext>
            </a:extLst>
          </p:cNvPr>
          <p:cNvPicPr>
            <a:picLocks noChangeAspect="1"/>
          </p:cNvPicPr>
          <p:nvPr/>
        </p:nvPicPr>
        <p:blipFill>
          <a:blip r:embed="rId3"/>
          <a:srcRect r="-2" b="16888"/>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3" name="コンテンツ プレースホルダー 2">
            <a:extLst>
              <a:ext uri="{FF2B5EF4-FFF2-40B4-BE49-F238E27FC236}">
                <a16:creationId xmlns:a16="http://schemas.microsoft.com/office/drawing/2014/main" id="{D4DFE55F-3E8E-0F1F-5DE5-3FC9DC1E43D9}"/>
              </a:ext>
            </a:extLst>
          </p:cNvPr>
          <p:cNvSpPr>
            <a:spLocks noGrp="1"/>
          </p:cNvSpPr>
          <p:nvPr>
            <p:ph idx="1"/>
          </p:nvPr>
        </p:nvSpPr>
        <p:spPr>
          <a:xfrm>
            <a:off x="6248400" y="3124205"/>
            <a:ext cx="5615474" cy="3579840"/>
          </a:xfrm>
        </p:spPr>
        <p:txBody>
          <a:bodyPr>
            <a:normAutofit/>
          </a:bodyPr>
          <a:lstStyle/>
          <a:p>
            <a:pPr indent="114300"/>
            <a:r>
              <a:rPr lang="ja-JP" altLang="ja-JP" sz="2400" kern="100" dirty="0">
                <a:effectLst/>
                <a:latin typeface="Times New Roman" panose="02020603050405020304" pitchFamily="18" charset="0"/>
                <a:ea typeface="ＭＳ 明朝" panose="02020609040205080304" pitchFamily="17" charset="-128"/>
              </a:rPr>
              <a:t>インターネット上を活動拠点</a:t>
            </a:r>
            <a:endParaRPr lang="en-US" altLang="ja-JP" sz="24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チャットアプリ</a:t>
            </a:r>
            <a:r>
              <a:rPr lang="ja-JP" altLang="en-US" sz="1800" kern="100" dirty="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Discord</a:t>
            </a:r>
            <a:r>
              <a:rPr lang="ja-JP" altLang="ja-JP" sz="1800" kern="100" dirty="0">
                <a:effectLst/>
                <a:latin typeface="Times New Roman" panose="02020603050405020304" pitchFamily="18" charset="0"/>
                <a:ea typeface="ＭＳ 明朝" panose="02020609040205080304" pitchFamily="17" charset="-128"/>
              </a:rPr>
              <a:t>を利用</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一般的な組織におけるオフィスに相当</a:t>
            </a:r>
          </a:p>
          <a:p>
            <a:pPr indent="114300"/>
            <a:r>
              <a:rPr lang="ja-JP" altLang="ja-JP" sz="2400" kern="100" dirty="0">
                <a:effectLst/>
                <a:latin typeface="Times New Roman" panose="02020603050405020304" pitchFamily="18" charset="0"/>
                <a:ea typeface="ＭＳ 明朝" panose="02020609040205080304" pitchFamily="17" charset="-128"/>
              </a:rPr>
              <a:t>主な活動</a:t>
            </a:r>
            <a:endParaRPr lang="en-US" altLang="ja-JP" sz="24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テーマに沿った各チャンネルによるディスカッション</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ビデオチャットを利用した定例もくもく会</a:t>
            </a:r>
            <a:endParaRPr lang="en-US" altLang="ja-JP" sz="1800" kern="100" dirty="0">
              <a:effectLst/>
              <a:latin typeface="Times New Roman" panose="02020603050405020304" pitchFamily="18" charset="0"/>
              <a:ea typeface="ＭＳ 明朝" panose="02020609040205080304" pitchFamily="17" charset="-128"/>
            </a:endParaRPr>
          </a:p>
          <a:p>
            <a:pPr lvl="2" indent="114300"/>
            <a:r>
              <a:rPr lang="ja-JP" altLang="ja-JP" sz="1800" kern="100" dirty="0">
                <a:effectLst/>
                <a:latin typeface="Times New Roman" panose="02020603050405020304" pitchFamily="18" charset="0"/>
                <a:ea typeface="ＭＳ 明朝" panose="02020609040205080304" pitchFamily="17" charset="-128"/>
              </a:rPr>
              <a:t>もくもく会</a:t>
            </a:r>
            <a:r>
              <a:rPr lang="ja-JP" altLang="en-US" sz="1800" kern="100" dirty="0">
                <a:effectLst/>
                <a:latin typeface="Times New Roman" panose="02020603050405020304" pitchFamily="18" charset="0"/>
                <a:ea typeface="ＭＳ 明朝" panose="02020609040205080304" pitchFamily="17" charset="-128"/>
              </a:rPr>
              <a:t>：</a:t>
            </a:r>
            <a:r>
              <a:rPr lang="ja-JP" altLang="ja-JP" sz="1800" kern="100" dirty="0">
                <a:effectLst/>
                <a:latin typeface="Times New Roman" panose="02020603050405020304" pitchFamily="18" charset="0"/>
                <a:ea typeface="ＭＳ 明朝" panose="02020609040205080304" pitchFamily="17" charset="-128"/>
              </a:rPr>
              <a:t>皆で一か所に集まり，各自が独自のテーマで黙々と開発するという会合</a:t>
            </a:r>
          </a:p>
        </p:txBody>
      </p:sp>
    </p:spTree>
    <p:extLst>
      <p:ext uri="{BB962C8B-B14F-4D97-AF65-F5344CB8AC3E}">
        <p14:creationId xmlns:p14="http://schemas.microsoft.com/office/powerpoint/2010/main" val="352913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レストランのブースに座っている人たち&#10;&#10;中程度の精度で自動的に生成された説明">
            <a:extLst>
              <a:ext uri="{FF2B5EF4-FFF2-40B4-BE49-F238E27FC236}">
                <a16:creationId xmlns:a16="http://schemas.microsoft.com/office/drawing/2014/main" id="{56BA176A-FBB2-7999-C493-BDCAACBFC87D}"/>
              </a:ext>
            </a:extLst>
          </p:cNvPr>
          <p:cNvPicPr>
            <a:picLocks noChangeAspect="1"/>
          </p:cNvPicPr>
          <p:nvPr/>
        </p:nvPicPr>
        <p:blipFill>
          <a:blip r:embed="rId2" cstate="print">
            <a:extLst>
              <a:ext uri="{28A0092B-C50C-407E-A947-70E740481C1C}">
                <a14:useLocalDpi xmlns:a14="http://schemas.microsoft.com/office/drawing/2010/main" val="0"/>
              </a:ext>
            </a:extLst>
          </a:blip>
          <a:srcRect t="11291" r="-1" b="20859"/>
          <a:stretch/>
        </p:blipFill>
        <p:spPr>
          <a:xfrm>
            <a:off x="-1" y="10"/>
            <a:ext cx="12228129" cy="4666928"/>
          </a:xfrm>
          <a:prstGeom prst="rect">
            <a:avLst/>
          </a:prstGeom>
        </p:spPr>
      </p:pic>
      <p:grpSp>
        <p:nvGrpSpPr>
          <p:cNvPr id="11" name="Group 1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2" name="Freeform: Shape 1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5" name="Freeform: Shape 1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タイトル 1">
            <a:extLst>
              <a:ext uri="{FF2B5EF4-FFF2-40B4-BE49-F238E27FC236}">
                <a16:creationId xmlns:a16="http://schemas.microsoft.com/office/drawing/2014/main" id="{5ED2A5E9-91F1-968C-38A3-DA9D0A952449}"/>
              </a:ext>
            </a:extLst>
          </p:cNvPr>
          <p:cNvSpPr>
            <a:spLocks noGrp="1"/>
          </p:cNvSpPr>
          <p:nvPr>
            <p:ph type="title"/>
          </p:nvPr>
        </p:nvSpPr>
        <p:spPr>
          <a:xfrm>
            <a:off x="804672" y="4551037"/>
            <a:ext cx="5021782" cy="1509931"/>
          </a:xfrm>
        </p:spPr>
        <p:txBody>
          <a:bodyPr>
            <a:normAutofit/>
          </a:bodyPr>
          <a:lstStyle/>
          <a:p>
            <a:r>
              <a:rPr kumimoji="1" lang="ja-JP" altLang="en-US" sz="3600">
                <a:solidFill>
                  <a:schemeClr val="tx2"/>
                </a:solidFill>
              </a:rPr>
              <a:t>最初のイベント</a:t>
            </a:r>
          </a:p>
        </p:txBody>
      </p:sp>
      <p:sp>
        <p:nvSpPr>
          <p:cNvPr id="3" name="コンテンツ プレースホルダー 2">
            <a:extLst>
              <a:ext uri="{FF2B5EF4-FFF2-40B4-BE49-F238E27FC236}">
                <a16:creationId xmlns:a16="http://schemas.microsoft.com/office/drawing/2014/main" id="{A95BE33F-6379-9AFF-6D10-6077D1E6697D}"/>
              </a:ext>
            </a:extLst>
          </p:cNvPr>
          <p:cNvSpPr>
            <a:spLocks noGrp="1"/>
          </p:cNvSpPr>
          <p:nvPr>
            <p:ph idx="1"/>
          </p:nvPr>
        </p:nvSpPr>
        <p:spPr>
          <a:xfrm>
            <a:off x="5080519" y="4551037"/>
            <a:ext cx="5542383" cy="2027045"/>
          </a:xfrm>
        </p:spPr>
        <p:txBody>
          <a:bodyPr anchor="ctr">
            <a:normAutofit/>
          </a:bodyPr>
          <a:lstStyle/>
          <a:p>
            <a:pPr indent="114300"/>
            <a:r>
              <a:rPr lang="en-US" altLang="ja-JP" sz="2400" kern="100" dirty="0">
                <a:solidFill>
                  <a:schemeClr val="tx2"/>
                </a:solidFill>
                <a:effectLst/>
                <a:latin typeface="Times New Roman" panose="02020603050405020304" pitchFamily="18" charset="0"/>
                <a:ea typeface="ＭＳ 明朝" panose="02020609040205080304" pitchFamily="17" charset="-128"/>
              </a:rPr>
              <a:t>ISHI</a:t>
            </a:r>
            <a:r>
              <a:rPr lang="ja-JP" altLang="ja-JP" sz="2400" kern="100" dirty="0">
                <a:solidFill>
                  <a:schemeClr val="tx2"/>
                </a:solidFill>
                <a:effectLst/>
                <a:latin typeface="Times New Roman" panose="02020603050405020304" pitchFamily="18" charset="0"/>
                <a:ea typeface="ＭＳ 明朝" panose="02020609040205080304" pitchFamily="17" charset="-128"/>
              </a:rPr>
              <a:t>会は</a:t>
            </a:r>
            <a:r>
              <a:rPr lang="en-US" altLang="ja-JP" sz="2400" kern="100" dirty="0">
                <a:solidFill>
                  <a:schemeClr val="tx2"/>
                </a:solidFill>
                <a:effectLst/>
                <a:latin typeface="Times New Roman" panose="02020603050405020304" pitchFamily="18" charset="0"/>
                <a:ea typeface="ＭＳ 明朝" panose="02020609040205080304" pitchFamily="17" charset="-128"/>
              </a:rPr>
              <a:t>2023</a:t>
            </a:r>
            <a:r>
              <a:rPr lang="ja-JP" altLang="ja-JP" sz="2400" kern="100" dirty="0">
                <a:solidFill>
                  <a:schemeClr val="tx2"/>
                </a:solidFill>
                <a:effectLst/>
                <a:latin typeface="Times New Roman" panose="02020603050405020304" pitchFamily="18" charset="0"/>
                <a:ea typeface="ＭＳ 明朝" panose="02020609040205080304" pitchFamily="17" charset="-128"/>
              </a:rPr>
              <a:t>年</a:t>
            </a:r>
            <a:r>
              <a:rPr lang="en-US" altLang="ja-JP" sz="2400" kern="100" dirty="0">
                <a:solidFill>
                  <a:schemeClr val="tx2"/>
                </a:solidFill>
                <a:effectLst/>
                <a:latin typeface="Times New Roman" panose="02020603050405020304" pitchFamily="18" charset="0"/>
                <a:ea typeface="ＭＳ 明朝" panose="02020609040205080304" pitchFamily="17" charset="-128"/>
              </a:rPr>
              <a:t>5</a:t>
            </a:r>
            <a:r>
              <a:rPr lang="ja-JP" altLang="ja-JP" sz="2400" kern="100" dirty="0">
                <a:solidFill>
                  <a:schemeClr val="tx2"/>
                </a:solidFill>
                <a:effectLst/>
                <a:latin typeface="Times New Roman" panose="02020603050405020304" pitchFamily="18" charset="0"/>
                <a:ea typeface="ＭＳ 明朝" panose="02020609040205080304" pitchFamily="17" charset="-128"/>
              </a:rPr>
              <a:t>月</a:t>
            </a:r>
            <a:r>
              <a:rPr lang="en-US" altLang="ja-JP" sz="2400" kern="100" dirty="0">
                <a:solidFill>
                  <a:schemeClr val="tx2"/>
                </a:solidFill>
                <a:effectLst/>
                <a:latin typeface="Times New Roman" panose="02020603050405020304" pitchFamily="18" charset="0"/>
                <a:ea typeface="ＭＳ 明朝" panose="02020609040205080304" pitchFamily="17" charset="-128"/>
              </a:rPr>
              <a:t>7</a:t>
            </a:r>
            <a:r>
              <a:rPr lang="ja-JP" altLang="ja-JP" sz="2400" kern="100" dirty="0">
                <a:solidFill>
                  <a:schemeClr val="tx2"/>
                </a:solidFill>
                <a:effectLst/>
                <a:latin typeface="Times New Roman" panose="02020603050405020304" pitchFamily="18" charset="0"/>
                <a:ea typeface="ＭＳ 明朝" panose="02020609040205080304" pitchFamily="17" charset="-128"/>
              </a:rPr>
              <a:t>日に開催された「第一回ハンズオンセミナー」をもって設立</a:t>
            </a:r>
          </a:p>
          <a:p>
            <a:pPr lvl="1"/>
            <a:r>
              <a:rPr kumimoji="1" lang="ja-JP" altLang="en-US" sz="1800" dirty="0">
                <a:solidFill>
                  <a:schemeClr val="tx2"/>
                </a:solidFill>
              </a:rPr>
              <a:t>参加者は</a:t>
            </a:r>
            <a:r>
              <a:rPr kumimoji="1" lang="en-US" altLang="ja-JP" sz="1800" dirty="0">
                <a:solidFill>
                  <a:schemeClr val="tx2"/>
                </a:solidFill>
              </a:rPr>
              <a:t>13</a:t>
            </a:r>
            <a:r>
              <a:rPr kumimoji="1" lang="ja-JP" altLang="en-US" sz="1800" dirty="0">
                <a:solidFill>
                  <a:schemeClr val="tx2"/>
                </a:solidFill>
              </a:rPr>
              <a:t>名</a:t>
            </a:r>
          </a:p>
        </p:txBody>
      </p:sp>
    </p:spTree>
    <p:extLst>
      <p:ext uri="{BB962C8B-B14F-4D97-AF65-F5344CB8AC3E}">
        <p14:creationId xmlns:p14="http://schemas.microsoft.com/office/powerpoint/2010/main" val="3054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E26A83-784A-6F9F-7E41-79DFE7DDEBAF}"/>
              </a:ext>
            </a:extLst>
          </p:cNvPr>
          <p:cNvSpPr>
            <a:spLocks noGrp="1"/>
          </p:cNvSpPr>
          <p:nvPr>
            <p:ph type="title"/>
          </p:nvPr>
        </p:nvSpPr>
        <p:spPr>
          <a:xfrm>
            <a:off x="6981825" y="1641752"/>
            <a:ext cx="4391024" cy="1323439"/>
          </a:xfrm>
        </p:spPr>
        <p:txBody>
          <a:bodyPr anchor="t">
            <a:normAutofit/>
          </a:bodyPr>
          <a:lstStyle/>
          <a:p>
            <a:r>
              <a:rPr kumimoji="1" lang="ja-JP" altLang="en-US" sz="4000">
                <a:solidFill>
                  <a:schemeClr val="bg1"/>
                </a:solidFill>
              </a:rPr>
              <a:t>定例イベント</a:t>
            </a:r>
          </a:p>
        </p:txBody>
      </p:sp>
      <p:pic>
        <p:nvPicPr>
          <p:cNvPr id="4" name="図 3" descr="レストランで椅子に集う人々&#10;&#10;中程度の精度で自動的に生成された説明">
            <a:extLst>
              <a:ext uri="{FF2B5EF4-FFF2-40B4-BE49-F238E27FC236}">
                <a16:creationId xmlns:a16="http://schemas.microsoft.com/office/drawing/2014/main" id="{B41F789A-1601-CC89-7B89-549FDE829583}"/>
              </a:ext>
            </a:extLst>
          </p:cNvPr>
          <p:cNvPicPr>
            <a:picLocks noChangeAspect="1"/>
          </p:cNvPicPr>
          <p:nvPr/>
        </p:nvPicPr>
        <p:blipFill>
          <a:blip r:embed="rId2" cstate="print">
            <a:extLst>
              <a:ext uri="{28A0092B-C50C-407E-A947-70E740481C1C}">
                <a14:useLocalDpi xmlns:a14="http://schemas.microsoft.com/office/drawing/2010/main" val="0"/>
              </a:ext>
            </a:extLst>
          </a:blip>
          <a:srcRect t="2656" r="1" b="1"/>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5" name="図 4" descr="アプリケーション, テーブル&#10;&#10;中程度の精度で自動的に生成された説明">
            <a:extLst>
              <a:ext uri="{FF2B5EF4-FFF2-40B4-BE49-F238E27FC236}">
                <a16:creationId xmlns:a16="http://schemas.microsoft.com/office/drawing/2014/main" id="{99C91FF2-C2EF-03EA-B8C0-C45260D5C1A7}"/>
              </a:ext>
            </a:extLst>
          </p:cNvPr>
          <p:cNvPicPr>
            <a:picLocks noChangeAspect="1"/>
          </p:cNvPicPr>
          <p:nvPr/>
        </p:nvPicPr>
        <p:blipFill rotWithShape="1">
          <a:blip r:embed="rId3"/>
          <a:srcRect t="19537" r="1" b="35700"/>
          <a:stretch/>
        </p:blipFill>
        <p:spPr bwMode="auto">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a:extLst>
            <a:ext uri="{53640926-AAD7-44D8-BBD7-CCE9431645EC}">
              <a14:shadowObscured xmlns:a14="http://schemas.microsoft.com/office/drawing/2010/main"/>
            </a:ext>
          </a:extLst>
        </p:spPr>
      </p:pic>
      <p:grpSp>
        <p:nvGrpSpPr>
          <p:cNvPr id="17" name="Group 11">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3" name="Freeform: Shape 12">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3">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コンテンツ プレースホルダー 2">
            <a:extLst>
              <a:ext uri="{FF2B5EF4-FFF2-40B4-BE49-F238E27FC236}">
                <a16:creationId xmlns:a16="http://schemas.microsoft.com/office/drawing/2014/main" id="{8A24B6BF-0201-ACDF-FC20-DC8AA0858FE9}"/>
              </a:ext>
            </a:extLst>
          </p:cNvPr>
          <p:cNvSpPr>
            <a:spLocks noGrp="1"/>
          </p:cNvSpPr>
          <p:nvPr>
            <p:ph idx="1"/>
          </p:nvPr>
        </p:nvSpPr>
        <p:spPr>
          <a:xfrm>
            <a:off x="6981826" y="3146400"/>
            <a:ext cx="4391024" cy="2682000"/>
          </a:xfrm>
        </p:spPr>
        <p:txBody>
          <a:bodyPr>
            <a:normAutofit/>
          </a:bodyPr>
          <a:lstStyle/>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対外向けの活動の一つ</a:t>
            </a:r>
            <a:endParaRPr lang="en-US" altLang="ja-JP" sz="2200" kern="100" dirty="0">
              <a:solidFill>
                <a:schemeClr val="bg1">
                  <a:alpha val="80000"/>
                </a:schemeClr>
              </a:solidFill>
              <a:latin typeface="Times New Roman" panose="02020603050405020304" pitchFamily="18" charset="0"/>
              <a:ea typeface="ＭＳ 明朝" panose="02020609040205080304" pitchFamily="17" charset="-128"/>
            </a:endParaRPr>
          </a:p>
          <a:p>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月に</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1</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a:t>
            </a:r>
            <a:r>
              <a:rPr lang="en-US" altLang="ja-JP" sz="2200" kern="100" dirty="0">
                <a:solidFill>
                  <a:schemeClr val="bg1">
                    <a:alpha val="80000"/>
                  </a:schemeClr>
                </a:solidFill>
                <a:effectLst/>
                <a:latin typeface="Times New Roman" panose="02020603050405020304" pitchFamily="18" charset="0"/>
                <a:ea typeface="ＭＳ 明朝" panose="02020609040205080304" pitchFamily="17" charset="-128"/>
              </a:rPr>
              <a:t>2</a:t>
            </a:r>
            <a:r>
              <a:rPr lang="ja-JP" altLang="ja-JP" sz="2200" kern="100" dirty="0">
                <a:solidFill>
                  <a:schemeClr val="bg1">
                    <a:alpha val="80000"/>
                  </a:schemeClr>
                </a:solidFill>
                <a:effectLst/>
                <a:latin typeface="Times New Roman" panose="02020603050405020304" pitchFamily="18" charset="0"/>
                <a:ea typeface="ＭＳ 明朝" panose="02020609040205080304" pitchFamily="17" charset="-128"/>
              </a:rPr>
              <a:t>回，テーマに沿ったゲスト講師を呼んでの勉強会や初心者向けハンズオンセミナーを開催</a:t>
            </a:r>
          </a:p>
          <a:p>
            <a:endParaRPr kumimoji="1" lang="ja-JP" altLang="en-US" sz="2200" dirty="0">
              <a:solidFill>
                <a:schemeClr val="bg1">
                  <a:alpha val="80000"/>
                </a:schemeClr>
              </a:solidFill>
            </a:endParaRPr>
          </a:p>
        </p:txBody>
      </p:sp>
    </p:spTree>
    <p:extLst>
      <p:ext uri="{BB962C8B-B14F-4D97-AF65-F5344CB8AC3E}">
        <p14:creationId xmlns:p14="http://schemas.microsoft.com/office/powerpoint/2010/main" val="236804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屋内, テーブル, キッチン, 男 が含まれている画像&#10;&#10;自動的に生成された説明">
            <a:extLst>
              <a:ext uri="{FF2B5EF4-FFF2-40B4-BE49-F238E27FC236}">
                <a16:creationId xmlns:a16="http://schemas.microsoft.com/office/drawing/2014/main" id="{FEB27D92-C764-2776-A3A9-6E75B5540A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タイトル 1">
            <a:extLst>
              <a:ext uri="{FF2B5EF4-FFF2-40B4-BE49-F238E27FC236}">
                <a16:creationId xmlns:a16="http://schemas.microsoft.com/office/drawing/2014/main" id="{94000305-ED65-8A70-9453-FE0DCF4A3B9C}"/>
              </a:ext>
            </a:extLst>
          </p:cNvPr>
          <p:cNvSpPr>
            <a:spLocks noGrp="1"/>
          </p:cNvSpPr>
          <p:nvPr>
            <p:ph type="title"/>
          </p:nvPr>
        </p:nvSpPr>
        <p:spPr>
          <a:xfrm>
            <a:off x="5801709" y="3159719"/>
            <a:ext cx="5552090" cy="1336081"/>
          </a:xfrm>
        </p:spPr>
        <p:txBody>
          <a:bodyPr anchor="b">
            <a:normAutofit/>
          </a:bodyPr>
          <a:lstStyle/>
          <a:p>
            <a:r>
              <a:rPr kumimoji="1" lang="ja-JP" altLang="en-US" dirty="0"/>
              <a:t>展示：</a:t>
            </a:r>
            <a:r>
              <a:rPr kumimoji="1" lang="en-US" altLang="ja-JP" dirty="0"/>
              <a:t>Maker</a:t>
            </a:r>
            <a:r>
              <a:rPr kumimoji="1" lang="ja-JP" altLang="en-US" dirty="0"/>
              <a:t> </a:t>
            </a:r>
            <a:r>
              <a:rPr kumimoji="1" lang="en-US" altLang="ja-JP" dirty="0"/>
              <a:t>Faire</a:t>
            </a:r>
            <a:endParaRPr kumimoji="1" lang="ja-JP" altLang="en-US" dirty="0"/>
          </a:p>
        </p:txBody>
      </p:sp>
      <p:sp>
        <p:nvSpPr>
          <p:cNvPr id="3" name="コンテンツ プレースホルダー 2">
            <a:extLst>
              <a:ext uri="{FF2B5EF4-FFF2-40B4-BE49-F238E27FC236}">
                <a16:creationId xmlns:a16="http://schemas.microsoft.com/office/drawing/2014/main" id="{7D478217-C4BD-3C5D-102C-39DD71C6EE52}"/>
              </a:ext>
            </a:extLst>
          </p:cNvPr>
          <p:cNvSpPr>
            <a:spLocks noGrp="1"/>
          </p:cNvSpPr>
          <p:nvPr>
            <p:ph idx="1"/>
          </p:nvPr>
        </p:nvSpPr>
        <p:spPr>
          <a:xfrm>
            <a:off x="5801709" y="4572000"/>
            <a:ext cx="5964193" cy="2178698"/>
          </a:xfrm>
        </p:spPr>
        <p:txBody>
          <a:bodyPr>
            <a:normAutofit/>
          </a:bodyPr>
          <a:lstStyle/>
          <a:p>
            <a:r>
              <a:rPr lang="en-US" altLang="ja-JP" sz="3200" kern="100" dirty="0">
                <a:effectLst/>
                <a:latin typeface="Times New Roman" panose="02020603050405020304" pitchFamily="18" charset="0"/>
                <a:ea typeface="ＭＳ 明朝" panose="02020609040205080304" pitchFamily="17" charset="-128"/>
              </a:rPr>
              <a:t>Maker Faire Tokyo2023</a:t>
            </a:r>
            <a:r>
              <a:rPr lang="ja-JP" altLang="ja-JP" sz="3200" kern="100" dirty="0">
                <a:effectLst/>
                <a:latin typeface="Times New Roman" panose="02020603050405020304" pitchFamily="18" charset="0"/>
                <a:ea typeface="ＭＳ 明朝" panose="02020609040205080304" pitchFamily="17" charset="-128"/>
              </a:rPr>
              <a:t>に出展</a:t>
            </a:r>
            <a:endParaRPr lang="en-US" altLang="ja-JP" sz="2400" kern="100" dirty="0">
              <a:latin typeface="Times New Roman" panose="02020603050405020304" pitchFamily="18" charset="0"/>
              <a:ea typeface="ＭＳ 明朝" panose="02020609040205080304" pitchFamily="17" charset="-128"/>
            </a:endParaRPr>
          </a:p>
          <a:p>
            <a:pPr lvl="1"/>
            <a:r>
              <a:rPr lang="ja-JP" altLang="ja-JP" kern="100" dirty="0">
                <a:effectLst/>
                <a:latin typeface="Times New Roman" panose="02020603050405020304" pitchFamily="18" charset="0"/>
                <a:ea typeface="ＭＳ 明朝" panose="02020609040205080304" pitchFamily="17" charset="-128"/>
              </a:rPr>
              <a:t>金沢大学の秋田先生と作ったインバータ回路を</a:t>
            </a:r>
            <a:r>
              <a:rPr lang="en-US" altLang="ja-JP" kern="100" dirty="0">
                <a:effectLst/>
                <a:latin typeface="Times New Roman" panose="02020603050405020304" pitchFamily="18" charset="0"/>
                <a:ea typeface="ＭＳ 明朝" panose="02020609040205080304" pitchFamily="17" charset="-128"/>
              </a:rPr>
              <a:t>3</a:t>
            </a:r>
            <a:r>
              <a:rPr lang="ja-JP" altLang="ja-JP" kern="100" dirty="0">
                <a:effectLst/>
                <a:latin typeface="Times New Roman" panose="02020603050405020304" pitchFamily="18" charset="0"/>
                <a:ea typeface="ＭＳ 明朝" panose="02020609040205080304" pitchFamily="17" charset="-128"/>
              </a:rPr>
              <a:t>次元化したパズル</a:t>
            </a:r>
            <a:endParaRPr lang="en-US" altLang="ja-JP" kern="100" dirty="0">
              <a:latin typeface="Times New Roman" panose="02020603050405020304" pitchFamily="18" charset="0"/>
              <a:ea typeface="ＭＳ 明朝" panose="02020609040205080304" pitchFamily="17" charset="-128"/>
            </a:endParaRPr>
          </a:p>
          <a:p>
            <a:pPr lvl="2"/>
            <a:r>
              <a:rPr lang="en-US" altLang="ja-JP" sz="1400" kern="100" dirty="0">
                <a:effectLst/>
                <a:latin typeface="Times New Roman" panose="02020603050405020304" pitchFamily="18" charset="0"/>
                <a:ea typeface="ＭＳ 明朝" panose="02020609040205080304" pitchFamily="17" charset="-128"/>
              </a:rPr>
              <a:t>20</a:t>
            </a:r>
            <a:r>
              <a:rPr lang="ja-JP" altLang="ja-JP" sz="1400" kern="100" dirty="0">
                <a:effectLst/>
                <a:latin typeface="Times New Roman" panose="02020603050405020304" pitchFamily="18" charset="0"/>
                <a:ea typeface="ＭＳ 明朝" panose="02020609040205080304" pitchFamily="17" charset="-128"/>
              </a:rPr>
              <a:t>セットを完売する売れ行きを見せた</a:t>
            </a:r>
            <a:endParaRPr lang="en-US" altLang="ja-JP" sz="1400" kern="100" dirty="0">
              <a:effectLst/>
              <a:latin typeface="Times New Roman" panose="02020603050405020304" pitchFamily="18" charset="0"/>
              <a:ea typeface="ＭＳ 明朝" panose="02020609040205080304" pitchFamily="17" charset="-128"/>
            </a:endParaRPr>
          </a:p>
          <a:p>
            <a:pPr lvl="2"/>
            <a:r>
              <a:rPr lang="ja-JP" altLang="en-US" sz="1400" kern="100" dirty="0">
                <a:effectLst/>
                <a:latin typeface="Times New Roman" panose="02020603050405020304" pitchFamily="18" charset="0"/>
                <a:ea typeface="ＭＳ 明朝" panose="02020609040205080304" pitchFamily="17" charset="-128"/>
              </a:rPr>
              <a:t>本件をきっかけに</a:t>
            </a:r>
            <a:r>
              <a:rPr lang="en-US" altLang="ja-JP" sz="1400" kern="100" dirty="0">
                <a:effectLst/>
                <a:latin typeface="Times New Roman" panose="02020603050405020304" pitchFamily="18" charset="0"/>
                <a:ea typeface="ＭＳ 明朝" panose="02020609040205080304" pitchFamily="17" charset="-128"/>
              </a:rPr>
              <a:t>Make: LSI</a:t>
            </a:r>
            <a:r>
              <a:rPr lang="ja-JP" altLang="ja-JP" sz="1400" kern="100" dirty="0">
                <a:effectLst/>
                <a:latin typeface="Times New Roman" panose="02020603050405020304" pitchFamily="18" charset="0"/>
                <a:ea typeface="ＭＳ 明朝" panose="02020609040205080304" pitchFamily="17" charset="-128"/>
              </a:rPr>
              <a:t>の活動は</a:t>
            </a:r>
            <a:r>
              <a:rPr lang="en-US" altLang="ja-JP" sz="1400" kern="100" dirty="0">
                <a:effectLst/>
                <a:latin typeface="Times New Roman" panose="02020603050405020304" pitchFamily="18" charset="0"/>
                <a:ea typeface="ＭＳ 明朝" panose="02020609040205080304" pitchFamily="17" charset="-128"/>
              </a:rPr>
              <a:t>ISHI</a:t>
            </a:r>
            <a:r>
              <a:rPr lang="ja-JP" altLang="ja-JP" sz="1400" kern="100" dirty="0">
                <a:effectLst/>
                <a:latin typeface="Times New Roman" panose="02020603050405020304" pitchFamily="18" charset="0"/>
                <a:ea typeface="ＭＳ 明朝" panose="02020609040205080304" pitchFamily="17" charset="-128"/>
              </a:rPr>
              <a:t>会</a:t>
            </a:r>
            <a:r>
              <a:rPr lang="ja-JP" altLang="en-US" sz="1400" kern="100" dirty="0">
                <a:latin typeface="Times New Roman" panose="02020603050405020304" pitchFamily="18" charset="0"/>
                <a:ea typeface="ＭＳ 明朝" panose="02020609040205080304" pitchFamily="17" charset="-128"/>
              </a:rPr>
              <a:t>が引き継ぎ</a:t>
            </a:r>
            <a:endParaRPr lang="en-US" altLang="ja-JP" sz="1400" kern="100" dirty="0">
              <a:latin typeface="Times New Roman" panose="02020603050405020304" pitchFamily="18" charset="0"/>
              <a:ea typeface="ＭＳ 明朝" panose="02020609040205080304" pitchFamily="17" charset="-128"/>
            </a:endParaRPr>
          </a:p>
        </p:txBody>
      </p:sp>
      <p:pic>
        <p:nvPicPr>
          <p:cNvPr id="5" name="図 4">
            <a:extLst>
              <a:ext uri="{FF2B5EF4-FFF2-40B4-BE49-F238E27FC236}">
                <a16:creationId xmlns:a16="http://schemas.microsoft.com/office/drawing/2014/main" id="{570CFEBD-C256-2FF6-EEDF-49541E9941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94" b="10631"/>
          <a:stretch/>
        </p:blipFill>
        <p:spPr bwMode="auto">
          <a:xfrm>
            <a:off x="-57721" y="0"/>
            <a:ext cx="4669722" cy="28654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99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descr="屋内, 男, テーブル, 座る が含まれている画像&#10;&#10;自動的に生成された説明">
            <a:extLst>
              <a:ext uri="{FF2B5EF4-FFF2-40B4-BE49-F238E27FC236}">
                <a16:creationId xmlns:a16="http://schemas.microsoft.com/office/drawing/2014/main" id="{D084A848-C2FA-A440-AAA8-7ABB39EBC5EC}"/>
              </a:ext>
            </a:extLst>
          </p:cNvPr>
          <p:cNvPicPr>
            <a:picLocks noChangeAspect="1"/>
          </p:cNvPicPr>
          <p:nvPr/>
        </p:nvPicPr>
        <p:blipFill>
          <a:blip r:embed="rId2" cstate="print">
            <a:extLst>
              <a:ext uri="{28A0092B-C50C-407E-A947-70E740481C1C}">
                <a14:useLocalDpi xmlns:a14="http://schemas.microsoft.com/office/drawing/2010/main" val="0"/>
              </a:ext>
            </a:extLst>
          </a:blip>
          <a:srcRect t="36664" r="-2" b="-2"/>
          <a:stretch/>
        </p:blipFill>
        <p:spPr>
          <a:xfrm>
            <a:off x="20" y="-1"/>
            <a:ext cx="6712150" cy="2391331"/>
          </a:xfrm>
          <a:prstGeom prst="rect">
            <a:avLst/>
          </a:prstGeom>
        </p:spPr>
      </p:pic>
      <p:pic>
        <p:nvPicPr>
          <p:cNvPr id="4" name="図 3" descr="屋内, 部屋, テーブル, 暮らし が含まれている画像&#10;&#10;自動的に生成された説明">
            <a:extLst>
              <a:ext uri="{FF2B5EF4-FFF2-40B4-BE49-F238E27FC236}">
                <a16:creationId xmlns:a16="http://schemas.microsoft.com/office/drawing/2014/main" id="{EF93321A-AE5A-08C8-196A-BC574000DD38}"/>
              </a:ext>
            </a:extLst>
          </p:cNvPr>
          <p:cNvPicPr>
            <a:picLocks noChangeAspect="1"/>
          </p:cNvPicPr>
          <p:nvPr/>
        </p:nvPicPr>
        <p:blipFill>
          <a:blip r:embed="rId3" cstate="print">
            <a:extLst>
              <a:ext uri="{28A0092B-C50C-407E-A947-70E740481C1C}">
                <a14:useLocalDpi xmlns:a14="http://schemas.microsoft.com/office/drawing/2010/main" val="0"/>
              </a:ext>
            </a:extLst>
          </a:blip>
          <a:srcRect l="15472" r="1" b="1"/>
          <a:stretch/>
        </p:blipFill>
        <p:spPr>
          <a:xfrm>
            <a:off x="20" y="2391337"/>
            <a:ext cx="6712150" cy="4466657"/>
          </a:xfrm>
          <a:prstGeom prst="rect">
            <a:avLst/>
          </a:prstGeom>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4DE93A9-384B-1D98-9351-343714089F90}"/>
              </a:ext>
            </a:extLst>
          </p:cNvPr>
          <p:cNvSpPr>
            <a:spLocks noGrp="1"/>
          </p:cNvSpPr>
          <p:nvPr>
            <p:ph type="title"/>
          </p:nvPr>
        </p:nvSpPr>
        <p:spPr>
          <a:xfrm>
            <a:off x="6712170" y="910431"/>
            <a:ext cx="4292162" cy="1466455"/>
          </a:xfrm>
        </p:spPr>
        <p:txBody>
          <a:bodyPr anchor="b">
            <a:normAutofit/>
          </a:bodyPr>
          <a:lstStyle/>
          <a:p>
            <a:r>
              <a:rPr kumimoji="1" lang="ja-JP" altLang="en-US">
                <a:solidFill>
                  <a:schemeClr val="bg1"/>
                </a:solidFill>
              </a:rPr>
              <a:t>展示：イベント</a:t>
            </a:r>
          </a:p>
        </p:txBody>
      </p:sp>
      <p:cxnSp>
        <p:nvCxnSpPr>
          <p:cNvPr id="14" name="Straight Connector 1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53852F-0A7A-6936-D4E1-82C210A518E5}"/>
              </a:ext>
            </a:extLst>
          </p:cNvPr>
          <p:cNvSpPr>
            <a:spLocks noGrp="1"/>
          </p:cNvSpPr>
          <p:nvPr>
            <p:ph idx="1"/>
          </p:nvPr>
        </p:nvSpPr>
        <p:spPr>
          <a:xfrm>
            <a:off x="6712169" y="2492080"/>
            <a:ext cx="5331505" cy="3302230"/>
          </a:xfrm>
        </p:spPr>
        <p:txBody>
          <a:bodyPr>
            <a:normAutofit/>
          </a:bodyPr>
          <a:lstStyle/>
          <a:p>
            <a:r>
              <a:rPr lang="ja-JP" altLang="en-US" sz="2000" kern="100" dirty="0">
                <a:solidFill>
                  <a:schemeClr val="bg1"/>
                </a:solidFill>
                <a:effectLst/>
                <a:latin typeface="Times New Roman" panose="02020603050405020304" pitchFamily="18" charset="0"/>
                <a:ea typeface="ＭＳ 明朝" panose="02020609040205080304" pitchFamily="17" charset="-128"/>
              </a:rPr>
              <a:t>コミュニティー系イベント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en-US" sz="2000" kern="100" dirty="0">
                <a:solidFill>
                  <a:schemeClr val="bg1"/>
                </a:solidFill>
                <a:latin typeface="Times New Roman" panose="02020603050405020304" pitchFamily="18" charset="0"/>
                <a:ea typeface="ＭＳ 明朝" panose="02020609040205080304" pitchFamily="17" charset="-128"/>
              </a:rPr>
              <a:t>オープンソースカンファレンス</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en-US" altLang="ja-JP" sz="2000" kern="100" dirty="0">
                <a:solidFill>
                  <a:schemeClr val="bg1"/>
                </a:solidFill>
                <a:latin typeface="Times New Roman" panose="02020603050405020304" pitchFamily="18" charset="0"/>
                <a:ea typeface="ＭＳ 明朝" panose="02020609040205080304" pitchFamily="17" charset="-128"/>
              </a:rPr>
              <a:t>Kernel/VM</a:t>
            </a:r>
            <a:r>
              <a:rPr lang="ja-JP" altLang="en-US" sz="2000" kern="100" dirty="0">
                <a:solidFill>
                  <a:schemeClr val="bg1"/>
                </a:solidFill>
                <a:latin typeface="Times New Roman" panose="02020603050405020304" pitchFamily="18" charset="0"/>
                <a:ea typeface="ＭＳ 明朝" panose="02020609040205080304" pitchFamily="17" charset="-128"/>
              </a:rPr>
              <a:t>探検隊</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latin typeface="Times New Roman" panose="02020603050405020304" pitchFamily="18" charset="0"/>
              <a:ea typeface="ＭＳ 明朝" panose="02020609040205080304" pitchFamily="17" charset="-128"/>
            </a:endParaRPr>
          </a:p>
          <a:p>
            <a:pPr lvl="1"/>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r>
              <a:rPr lang="ja-JP" altLang="en-US" sz="2000" kern="100" dirty="0">
                <a:solidFill>
                  <a:schemeClr val="bg1"/>
                </a:solidFill>
                <a:effectLst/>
                <a:latin typeface="Times New Roman" panose="02020603050405020304" pitchFamily="18" charset="0"/>
                <a:ea typeface="ＭＳ 明朝" panose="02020609040205080304" pitchFamily="17" charset="-128"/>
              </a:rPr>
              <a:t>業界系イベント</a:t>
            </a:r>
            <a:endParaRPr lang="en-US" altLang="ja-JP" sz="2000" kern="100" dirty="0">
              <a:solidFill>
                <a:schemeClr val="bg1"/>
              </a:solidFill>
              <a:effectLst/>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デジタル回路系</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a:solidFill>
                  <a:schemeClr val="bg1"/>
                </a:solidFill>
                <a:effectLst/>
                <a:latin typeface="Times New Roman" panose="02020603050405020304" pitchFamily="18" charset="0"/>
                <a:ea typeface="ＭＳ 明朝" panose="02020609040205080304" pitchFamily="17" charset="-128"/>
              </a:rPr>
              <a:t>RISC-V Day Tokyo</a:t>
            </a:r>
            <a:endParaRPr lang="en-US" altLang="ja-JP" sz="2000" kern="100" dirty="0">
              <a:solidFill>
                <a:schemeClr val="bg1"/>
              </a:solidFill>
              <a:latin typeface="Times New Roman" panose="02020603050405020304" pitchFamily="18" charset="0"/>
              <a:ea typeface="ＭＳ 明朝" panose="02020609040205080304" pitchFamily="17" charset="-128"/>
            </a:endParaRPr>
          </a:p>
          <a:p>
            <a:pPr lvl="1"/>
            <a:r>
              <a:rPr lang="ja-JP" altLang="ja-JP" sz="2000" kern="100" dirty="0">
                <a:solidFill>
                  <a:schemeClr val="bg1"/>
                </a:solidFill>
                <a:effectLst/>
                <a:latin typeface="Times New Roman" panose="02020603050405020304" pitchFamily="18" charset="0"/>
                <a:ea typeface="ＭＳ 明朝" panose="02020609040205080304" pitchFamily="17" charset="-128"/>
              </a:rPr>
              <a:t>組み込み業界向け</a:t>
            </a:r>
            <a:r>
              <a:rPr lang="ja-JP" altLang="en-US" sz="2000" kern="100" dirty="0">
                <a:solidFill>
                  <a:schemeClr val="bg1"/>
                </a:solidFill>
                <a:effectLst/>
                <a:latin typeface="Times New Roman" panose="02020603050405020304" pitchFamily="18" charset="0"/>
                <a:ea typeface="ＭＳ 明朝" panose="02020609040205080304" pitchFamily="17" charset="-128"/>
              </a:rPr>
              <a:t>：</a:t>
            </a:r>
            <a:r>
              <a:rPr lang="en-US" altLang="ja-JP" sz="2000" kern="100" dirty="0" err="1">
                <a:solidFill>
                  <a:schemeClr val="bg1"/>
                </a:solidFill>
                <a:effectLst/>
                <a:latin typeface="Times New Roman" panose="02020603050405020304" pitchFamily="18" charset="0"/>
                <a:ea typeface="ＭＳ 明朝" panose="02020609040205080304" pitchFamily="17" charset="-128"/>
              </a:rPr>
              <a:t>EdgeTech</a:t>
            </a:r>
            <a:r>
              <a:rPr lang="en-US" altLang="ja-JP" sz="2000" kern="100" dirty="0">
                <a:solidFill>
                  <a:schemeClr val="bg1"/>
                </a:solidFill>
                <a:effectLst/>
                <a:latin typeface="Times New Roman" panose="02020603050405020304" pitchFamily="18" charset="0"/>
                <a:ea typeface="ＭＳ 明朝" panose="02020609040205080304" pitchFamily="17" charset="-128"/>
              </a:rPr>
              <a:t>+</a:t>
            </a:r>
          </a:p>
          <a:p>
            <a:pPr lvl="2"/>
            <a:r>
              <a:rPr lang="ja-JP" altLang="en-US" sz="1600" kern="100" dirty="0">
                <a:solidFill>
                  <a:schemeClr val="bg1"/>
                </a:solidFill>
                <a:latin typeface="Times New Roman" panose="02020603050405020304" pitchFamily="18" charset="0"/>
                <a:ea typeface="ＭＳ 明朝" panose="02020609040205080304" pitchFamily="17" charset="-128"/>
              </a:rPr>
              <a:t>など</a:t>
            </a:r>
            <a:endParaRPr lang="en-US" altLang="ja-JP" sz="1600" kern="100" dirty="0">
              <a:solidFill>
                <a:schemeClr val="bg1"/>
              </a:solidFill>
              <a:effectLst/>
              <a:latin typeface="Times New Roman" panose="02020603050405020304" pitchFamily="18" charset="0"/>
              <a:ea typeface="ＭＳ 明朝" panose="02020609040205080304" pitchFamily="17" charset="-128"/>
            </a:endParaRPr>
          </a:p>
        </p:txBody>
      </p:sp>
    </p:spTree>
    <p:extLst>
      <p:ext uri="{BB962C8B-B14F-4D97-AF65-F5344CB8AC3E}">
        <p14:creationId xmlns:p14="http://schemas.microsoft.com/office/powerpoint/2010/main" val="171800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06B17-5195-92E4-B103-1E6CA7754D37}"/>
              </a:ext>
            </a:extLst>
          </p:cNvPr>
          <p:cNvSpPr>
            <a:spLocks noGrp="1"/>
          </p:cNvSpPr>
          <p:nvPr>
            <p:ph type="title"/>
          </p:nvPr>
        </p:nvSpPr>
        <p:spPr/>
        <p:txBody>
          <a:bodyPr/>
          <a:lstStyle/>
          <a:p>
            <a:r>
              <a:rPr kumimoji="1" lang="ja-JP" altLang="en-US"/>
              <a:t>アジェンダ</a:t>
            </a:r>
          </a:p>
        </p:txBody>
      </p:sp>
      <p:sp>
        <p:nvSpPr>
          <p:cNvPr id="3" name="コンテンツ プレースホルダー 2">
            <a:extLst>
              <a:ext uri="{FF2B5EF4-FFF2-40B4-BE49-F238E27FC236}">
                <a16:creationId xmlns:a16="http://schemas.microsoft.com/office/drawing/2014/main" id="{F75D558C-DFF4-499B-4B2E-35E3B017ED5D}"/>
              </a:ext>
            </a:extLst>
          </p:cNvPr>
          <p:cNvSpPr>
            <a:spLocks noGrp="1"/>
          </p:cNvSpPr>
          <p:nvPr>
            <p:ph idx="1"/>
          </p:nvPr>
        </p:nvSpPr>
        <p:spPr/>
        <p:txBody>
          <a:bodyPr/>
          <a:lstStyle/>
          <a:p>
            <a:r>
              <a:rPr lang="ja-JP" altLang="en-US"/>
              <a:t>オープンソース半導体（オープンソースシリコン）について</a:t>
            </a:r>
            <a:endParaRPr lang="en-US" altLang="ja-JP" dirty="0"/>
          </a:p>
          <a:p>
            <a:r>
              <a:rPr kumimoji="1" lang="en-US" altLang="ja-JP" dirty="0"/>
              <a:t>ISHI</a:t>
            </a:r>
            <a:r>
              <a:rPr kumimoji="1" lang="ja-JP" altLang="en-US"/>
              <a:t>会について</a:t>
            </a:r>
            <a:endParaRPr kumimoji="1" lang="en-US" altLang="ja-JP" dirty="0"/>
          </a:p>
          <a:p>
            <a:r>
              <a:rPr kumimoji="1" lang="en-US" altLang="ja-JP" dirty="0"/>
              <a:t>ISHI</a:t>
            </a:r>
            <a:r>
              <a:rPr kumimoji="1" lang="ja-JP" altLang="en-US"/>
              <a:t>会の活動</a:t>
            </a:r>
          </a:p>
        </p:txBody>
      </p:sp>
    </p:spTree>
    <p:extLst>
      <p:ext uri="{BB962C8B-B14F-4D97-AF65-F5344CB8AC3E}">
        <p14:creationId xmlns:p14="http://schemas.microsoft.com/office/powerpoint/2010/main" val="132658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A23E77F0-3F47-E28F-A7B5-A5217E92FB01}"/>
              </a:ext>
            </a:extLst>
          </p:cNvPr>
          <p:cNvPicPr>
            <a:picLocks noChangeAspect="1"/>
          </p:cNvPicPr>
          <p:nvPr/>
        </p:nvPicPr>
        <p:blipFill rotWithShape="1">
          <a:blip r:embed="rId2"/>
          <a:srcRect l="9222" t="9091" r="1" b="1"/>
          <a:stretch/>
        </p:blipFill>
        <p:spPr bwMode="auto">
          <a:xfrm>
            <a:off x="-2" y="10"/>
            <a:ext cx="8668512" cy="6857990"/>
          </a:xfrm>
          <a:prstGeom prst="rect">
            <a:avLst/>
          </a:prstGeom>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DD30D6-D0A5-C1B4-9EDA-B914776B330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kumimoji="1" lang="ja-JP" altLang="en-US" sz="4800" dirty="0">
                <a:solidFill>
                  <a:schemeClr val="bg1"/>
                </a:solidFill>
              </a:rPr>
              <a:t>他連携</a:t>
            </a:r>
          </a:p>
        </p:txBody>
      </p:sp>
      <p:sp>
        <p:nvSpPr>
          <p:cNvPr id="3" name="コンテンツ プレースホルダー 2">
            <a:extLst>
              <a:ext uri="{FF2B5EF4-FFF2-40B4-BE49-F238E27FC236}">
                <a16:creationId xmlns:a16="http://schemas.microsoft.com/office/drawing/2014/main" id="{E86C09A9-776C-189A-D505-97165C015617}"/>
              </a:ext>
            </a:extLst>
          </p:cNvPr>
          <p:cNvSpPr>
            <a:spLocks noGrp="1"/>
          </p:cNvSpPr>
          <p:nvPr>
            <p:ph idx="1"/>
          </p:nvPr>
        </p:nvSpPr>
        <p:spPr>
          <a:xfrm>
            <a:off x="7848600" y="4502020"/>
            <a:ext cx="4023360" cy="1912776"/>
          </a:xfrm>
        </p:spPr>
        <p:txBody>
          <a:bodyPr vert="horz" lIns="91440" tIns="45720" rIns="91440" bIns="45720" rtlCol="0">
            <a:normAutofit/>
          </a:bodyPr>
          <a:lstStyle/>
          <a:p>
            <a:r>
              <a:rPr lang="en-US" altLang="ja-JP" sz="2400" dirty="0">
                <a:solidFill>
                  <a:schemeClr val="bg1"/>
                </a:solidFill>
                <a:effectLst/>
              </a:rPr>
              <a:t>VLSI.jp</a:t>
            </a:r>
          </a:p>
          <a:p>
            <a:pPr lvl="1"/>
            <a:r>
              <a:rPr lang="ja-JP" altLang="en-US" sz="1800" dirty="0">
                <a:solidFill>
                  <a:schemeClr val="bg1"/>
                </a:solidFill>
              </a:rPr>
              <a:t>オープン</a:t>
            </a:r>
            <a:r>
              <a:rPr lang="ja-JP" altLang="en-US" sz="1800" dirty="0">
                <a:solidFill>
                  <a:schemeClr val="bg1"/>
                </a:solidFill>
                <a:effectLst/>
              </a:rPr>
              <a:t>ソースシリコン関連の各種実地知見を文書化</a:t>
            </a:r>
            <a:endParaRPr lang="en-US" altLang="ja-JP" sz="1800" dirty="0">
              <a:solidFill>
                <a:schemeClr val="bg1"/>
              </a:solidFill>
              <a:effectLst/>
            </a:endParaRPr>
          </a:p>
          <a:p>
            <a:pPr lvl="1"/>
            <a:r>
              <a:rPr lang="ja-JP" altLang="en-US" sz="1800" dirty="0">
                <a:solidFill>
                  <a:schemeClr val="bg1"/>
                </a:solidFill>
                <a:effectLst/>
              </a:rPr>
              <a:t>「半導体初学者むけ「半導体設計で使われる用語集」」の製作</a:t>
            </a:r>
            <a:endParaRPr kumimoji="1" lang="en-US" altLang="ja-JP" sz="18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0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4A92A8-7AA6-9B62-2AE9-06B1B96F69B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kumimoji="1" lang="ja-JP" altLang="en-US" sz="7200" kern="1200">
                <a:solidFill>
                  <a:schemeClr val="tx1"/>
                </a:solidFill>
                <a:latin typeface="+mj-lt"/>
                <a:ea typeface="+mj-ea"/>
                <a:cs typeface="+mj-cs"/>
              </a:rPr>
              <a:t>シャトル投稿</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9286EEB-1A96-8DD4-1C83-169B3D2A89C6}"/>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altLang="ja-JP" sz="5200"/>
              <a:t>Chipathon</a:t>
            </a:r>
            <a:endParaRPr kumimoji="1" lang="en-US" altLang="ja-JP" sz="5200"/>
          </a:p>
        </p:txBody>
      </p:sp>
      <p:pic>
        <p:nvPicPr>
          <p:cNvPr id="7" name="図 6">
            <a:extLst>
              <a:ext uri="{FF2B5EF4-FFF2-40B4-BE49-F238E27FC236}">
                <a16:creationId xmlns:a16="http://schemas.microsoft.com/office/drawing/2014/main" id="{18651106-DCD9-0FD3-5007-2EB9EA0F7D01}"/>
              </a:ext>
            </a:extLst>
          </p:cNvPr>
          <p:cNvPicPr>
            <a:picLocks noChangeAspect="1"/>
          </p:cNvPicPr>
          <p:nvPr/>
        </p:nvPicPr>
        <p:blipFill>
          <a:blip r:embed="rId3"/>
          <a:stretch>
            <a:fillRect/>
          </a:stretch>
        </p:blipFill>
        <p:spPr>
          <a:xfrm>
            <a:off x="1210858" y="671201"/>
            <a:ext cx="4443307" cy="2999232"/>
          </a:xfrm>
          <a:prstGeom prst="rect">
            <a:avLst/>
          </a:prstGeom>
        </p:spPr>
      </p:pic>
      <p:pic>
        <p:nvPicPr>
          <p:cNvPr id="5" name="図 4">
            <a:extLst>
              <a:ext uri="{FF2B5EF4-FFF2-40B4-BE49-F238E27FC236}">
                <a16:creationId xmlns:a16="http://schemas.microsoft.com/office/drawing/2014/main" id="{D6DC66AC-2A77-F91D-336E-591C11F589A4}"/>
              </a:ext>
            </a:extLst>
          </p:cNvPr>
          <p:cNvPicPr>
            <a:picLocks noChangeAspect="1"/>
          </p:cNvPicPr>
          <p:nvPr/>
        </p:nvPicPr>
        <p:blipFill>
          <a:blip r:embed="rId4"/>
          <a:stretch>
            <a:fillRect/>
          </a:stretch>
        </p:blipFill>
        <p:spPr>
          <a:xfrm>
            <a:off x="6588038" y="671201"/>
            <a:ext cx="4346713" cy="2999232"/>
          </a:xfrm>
          <a:prstGeom prst="rect">
            <a:avLst/>
          </a:prstGeom>
        </p:spPr>
      </p:pic>
    </p:spTree>
    <p:extLst>
      <p:ext uri="{BB962C8B-B14F-4D97-AF65-F5344CB8AC3E}">
        <p14:creationId xmlns:p14="http://schemas.microsoft.com/office/powerpoint/2010/main" val="38020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1">
            <a:extLst>
              <a:ext uri="{FF2B5EF4-FFF2-40B4-BE49-F238E27FC236}">
                <a16:creationId xmlns:a16="http://schemas.microsoft.com/office/drawing/2014/main" id="{9B9B2BD9-609A-9C4E-993A-5449F382AC40}"/>
              </a:ext>
            </a:extLst>
          </p:cNvPr>
          <p:cNvSpPr>
            <a:spLocks noGrp="1"/>
          </p:cNvSpPr>
          <p:nvPr>
            <p:ph type="title"/>
          </p:nvPr>
        </p:nvSpPr>
        <p:spPr>
          <a:xfrm>
            <a:off x="1178467" y="3658452"/>
            <a:ext cx="4036334" cy="2387600"/>
          </a:xfrm>
        </p:spPr>
        <p:txBody>
          <a:bodyPr vert="horz" lIns="91440" tIns="45720" rIns="91440" bIns="45720" rtlCol="0" anchor="t">
            <a:normAutofit/>
          </a:bodyPr>
          <a:lstStyle/>
          <a:p>
            <a:pPr>
              <a:spcBef>
                <a:spcPct val="0"/>
              </a:spcBef>
            </a:pPr>
            <a:r>
              <a:rPr lang="ja-JP" altLang="ja-JP" sz="2800" kern="100" dirty="0">
                <a:effectLst/>
                <a:latin typeface="Times New Roman" panose="02020603050405020304" pitchFamily="18" charset="0"/>
                <a:ea typeface="ＭＳ 明朝" panose="02020609040205080304" pitchFamily="17" charset="-128"/>
              </a:rPr>
              <a:t>土谷</a:t>
            </a:r>
            <a:r>
              <a:rPr lang="ja-JP" altLang="en-US" sz="2800" kern="100" dirty="0">
                <a:effectLst/>
                <a:latin typeface="Times New Roman" panose="02020603050405020304" pitchFamily="18" charset="0"/>
                <a:ea typeface="ＭＳ 明朝" panose="02020609040205080304" pitchFamily="17" charset="-128"/>
              </a:rPr>
              <a:t>先生</a:t>
            </a:r>
            <a:r>
              <a:rPr lang="ja-JP" altLang="ja-JP" sz="2800" kern="100" dirty="0">
                <a:effectLst/>
                <a:latin typeface="Times New Roman" panose="02020603050405020304" pitchFamily="18" charset="0"/>
                <a:ea typeface="ＭＳ 明朝" panose="02020609040205080304" pitchFamily="17" charset="-128"/>
              </a:rPr>
              <a:t>の呼びかけにより日本チームを結成</a:t>
            </a:r>
            <a:endParaRPr kumimoji="1" lang="en-US" altLang="ja-JP" sz="2800" b="1" kern="1200" dirty="0">
              <a:solidFill>
                <a:schemeClr val="tx1"/>
              </a:solidFill>
              <a:latin typeface="+mj-lt"/>
              <a:ea typeface="+mj-ea"/>
              <a:cs typeface="+mj-cs"/>
            </a:endParaRPr>
          </a:p>
        </p:txBody>
      </p:sp>
      <p:grpSp>
        <p:nvGrpSpPr>
          <p:cNvPr id="9"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D37F7FD7-1608-3360-A1D4-D9D1511612F6}"/>
              </a:ext>
            </a:extLst>
          </p:cNvPr>
          <p:cNvPicPr>
            <a:picLocks noChangeAspect="1"/>
          </p:cNvPicPr>
          <p:nvPr/>
        </p:nvPicPr>
        <p:blipFill rotWithShape="1">
          <a:blip r:embed="rId3"/>
          <a:srcRect l="763" r="6241" b="-1"/>
          <a:stretch/>
        </p:blipFill>
        <p:spPr>
          <a:xfrm>
            <a:off x="5922492" y="1353278"/>
            <a:ext cx="5536001" cy="4092690"/>
          </a:xfrm>
          <a:prstGeom prst="rect">
            <a:avLst/>
          </a:prstGeom>
        </p:spPr>
      </p:pic>
      <p:sp>
        <p:nvSpPr>
          <p:cNvPr id="2" name="タイトル 1">
            <a:extLst>
              <a:ext uri="{FF2B5EF4-FFF2-40B4-BE49-F238E27FC236}">
                <a16:creationId xmlns:a16="http://schemas.microsoft.com/office/drawing/2014/main" id="{957176DE-E0D6-28CD-79BB-DA2ED2842760}"/>
              </a:ext>
            </a:extLst>
          </p:cNvPr>
          <p:cNvSpPr txBox="1">
            <a:spLocks/>
          </p:cNvSpPr>
          <p:nvPr/>
        </p:nvSpPr>
        <p:spPr>
          <a:xfrm>
            <a:off x="1152653" y="2827882"/>
            <a:ext cx="5751036" cy="2387600"/>
          </a:xfrm>
          <a:prstGeom prst="rect">
            <a:avLst/>
          </a:prstGeom>
        </p:spPr>
        <p:txBody>
          <a:bodyPr spcFirstLastPara="1" vert="horz" wrap="square" lIns="91440" tIns="45720" rIns="91440" bIns="45720" rtlCol="0" anchor="t" anchorCtr="0">
            <a:normAutofit fontScale="97500"/>
          </a:bodyPr>
          <a:lstStyle>
            <a:lvl1pPr lvl="0" algn="l" defTabSz="914400" rtl="0" eaLnBrk="1" latinLnBrk="0" hangingPunct="1">
              <a:lnSpc>
                <a:spcPct val="90000"/>
              </a:lnSpc>
              <a:spcBef>
                <a:spcPts val="0"/>
              </a:spcBef>
              <a:spcAft>
                <a:spcPts val="0"/>
              </a:spcAft>
              <a:buSzPts val="2800"/>
              <a:buNone/>
              <a:defRPr kumimoji="1"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pPr>
            <a:r>
              <a:rPr lang="en-US" altLang="ja-JP" sz="4600" b="1" dirty="0"/>
              <a:t>Chipathon2023</a:t>
            </a:r>
          </a:p>
        </p:txBody>
      </p:sp>
    </p:spTree>
    <p:extLst>
      <p:ext uri="{BB962C8B-B14F-4D97-AF65-F5344CB8AC3E}">
        <p14:creationId xmlns:p14="http://schemas.microsoft.com/office/powerpoint/2010/main" val="652582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FC03BB-316D-0D91-432C-60B578F60B0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77B039-58C4-936C-2127-2B11AB5CA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4777FE-FD1F-FA3C-F4FA-2513CFE0453D}"/>
              </a:ext>
            </a:extLst>
          </p:cNvPr>
          <p:cNvSpPr>
            <a:spLocks noGrp="1"/>
          </p:cNvSpPr>
          <p:nvPr>
            <p:ph type="title"/>
          </p:nvPr>
        </p:nvSpPr>
        <p:spPr>
          <a:xfrm>
            <a:off x="532015" y="3930305"/>
            <a:ext cx="3861960" cy="2437244"/>
          </a:xfrm>
        </p:spPr>
        <p:txBody>
          <a:bodyPr anchor="ctr">
            <a:normAutofit/>
          </a:bodyPr>
          <a:lstStyle/>
          <a:p>
            <a:r>
              <a:rPr kumimoji="1" lang="en-US" altLang="ja-JP" sz="3600" dirty="0"/>
              <a:t>Chipathon2023</a:t>
            </a:r>
            <a:br>
              <a:rPr kumimoji="1" lang="en-US" altLang="ja-JP" sz="3600" dirty="0"/>
            </a:br>
            <a:r>
              <a:rPr kumimoji="1" lang="ja-JP" altLang="en-US" sz="3600" dirty="0"/>
              <a:t>成果</a:t>
            </a:r>
          </a:p>
        </p:txBody>
      </p:sp>
      <p:sp>
        <p:nvSpPr>
          <p:cNvPr id="13" name="Rectangle 12">
            <a:extLst>
              <a:ext uri="{FF2B5EF4-FFF2-40B4-BE49-F238E27FC236}">
                <a16:creationId xmlns:a16="http://schemas.microsoft.com/office/drawing/2014/main" id="{306F80C3-A018-6FB1-9725-3431A5536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88151C-069C-AE70-4466-5B8998E9E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10;&#10;自動的に生成された説明">
            <a:extLst>
              <a:ext uri="{FF2B5EF4-FFF2-40B4-BE49-F238E27FC236}">
                <a16:creationId xmlns:a16="http://schemas.microsoft.com/office/drawing/2014/main" id="{FF0B87FE-8887-7FA2-F34E-9C00D18583F2}"/>
              </a:ext>
            </a:extLst>
          </p:cNvPr>
          <p:cNvPicPr>
            <a:picLocks noChangeAspect="1"/>
          </p:cNvPicPr>
          <p:nvPr/>
        </p:nvPicPr>
        <p:blipFill>
          <a:blip r:embed="rId2"/>
          <a:srcRect t="4856" r="-6" b="7805"/>
          <a:stretch/>
        </p:blipFill>
        <p:spPr>
          <a:xfrm>
            <a:off x="838200" y="364144"/>
            <a:ext cx="3335789" cy="2811320"/>
          </a:xfrm>
          <a:prstGeom prst="rect">
            <a:avLst/>
          </a:prstGeom>
        </p:spPr>
      </p:pic>
      <p:pic>
        <p:nvPicPr>
          <p:cNvPr id="5" name="Google Shape;155;p19" descr="グラフィカル ユーザー インターフェイス, アプリケーション&#10;&#10;自動的に生成された説明">
            <a:extLst>
              <a:ext uri="{FF2B5EF4-FFF2-40B4-BE49-F238E27FC236}">
                <a16:creationId xmlns:a16="http://schemas.microsoft.com/office/drawing/2014/main" id="{FBC8350B-D952-9890-E96F-5F680A3A01EA}"/>
              </a:ext>
            </a:extLst>
          </p:cNvPr>
          <p:cNvPicPr/>
          <p:nvPr/>
        </p:nvPicPr>
        <p:blipFill rotWithShape="1">
          <a:blip r:embed="rId3"/>
          <a:srcRect l="25955" r="2828" b="1"/>
          <a:stretch/>
        </p:blipFill>
        <p:spPr>
          <a:xfrm>
            <a:off x="4466396" y="364143"/>
            <a:ext cx="3336953" cy="2811320"/>
          </a:xfrm>
          <a:prstGeom prst="rect">
            <a:avLst/>
          </a:prstGeom>
          <a:noFill/>
        </p:spPr>
      </p:pic>
      <p:pic>
        <p:nvPicPr>
          <p:cNvPr id="6" name="図 5" descr="Parts Layout">
            <a:extLst>
              <a:ext uri="{FF2B5EF4-FFF2-40B4-BE49-F238E27FC236}">
                <a16:creationId xmlns:a16="http://schemas.microsoft.com/office/drawing/2014/main" id="{46FDABDE-291C-B867-BA0F-2864F7D7678B}"/>
              </a:ext>
            </a:extLst>
          </p:cNvPr>
          <p:cNvPicPr>
            <a:picLocks noChangeAspect="1"/>
          </p:cNvPicPr>
          <p:nvPr/>
        </p:nvPicPr>
        <p:blipFill>
          <a:blip r:embed="rId4" cstate="print">
            <a:extLst>
              <a:ext uri="{28A0092B-C50C-407E-A947-70E740481C1C}">
                <a14:useLocalDpi xmlns:a14="http://schemas.microsoft.com/office/drawing/2010/main" val="0"/>
              </a:ext>
            </a:extLst>
          </a:blip>
          <a:srcRect l="17699" r="20874" b="-2"/>
          <a:stretch/>
        </p:blipFill>
        <p:spPr bwMode="auto">
          <a:xfrm>
            <a:off x="8095756" y="364143"/>
            <a:ext cx="3336953" cy="2811320"/>
          </a:xfrm>
          <a:prstGeom prst="rect">
            <a:avLst/>
          </a:prstGeom>
          <a:noFill/>
        </p:spPr>
      </p:pic>
      <p:sp>
        <p:nvSpPr>
          <p:cNvPr id="17" name="Rectangle 16">
            <a:extLst>
              <a:ext uri="{FF2B5EF4-FFF2-40B4-BE49-F238E27FC236}">
                <a16:creationId xmlns:a16="http://schemas.microsoft.com/office/drawing/2014/main" id="{A678733B-0C56-C928-4244-22963D985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9F8EB77-C322-CA1A-F341-11EA26D869D6}"/>
              </a:ext>
            </a:extLst>
          </p:cNvPr>
          <p:cNvSpPr>
            <a:spLocks noGrp="1"/>
          </p:cNvSpPr>
          <p:nvPr>
            <p:ph idx="1"/>
          </p:nvPr>
        </p:nvSpPr>
        <p:spPr>
          <a:xfrm>
            <a:off x="5162719" y="3930304"/>
            <a:ext cx="6586915" cy="2786181"/>
          </a:xfrm>
        </p:spPr>
        <p:txBody>
          <a:bodyPr anchor="ctr">
            <a:normAutofit fontScale="77500" lnSpcReduction="20000"/>
          </a:bodyPr>
          <a:lstStyle/>
          <a:p>
            <a:pPr indent="114300"/>
            <a:endParaRPr lang="en-US" altLang="ja-JP" sz="14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BGR+CS</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土谷</a:t>
            </a:r>
            <a:r>
              <a:rPr lang="ja-JP" altLang="en-US" sz="1800" kern="100" dirty="0">
                <a:effectLst/>
                <a:latin typeface="Times New Roman" panose="02020603050405020304" pitchFamily="18" charset="0"/>
                <a:ea typeface="ＭＳ 明朝" panose="02020609040205080304" pitchFamily="17" charset="-128"/>
              </a:rPr>
              <a:t>先生</a:t>
            </a:r>
            <a:r>
              <a:rPr lang="ja-JP" altLang="ja-JP" sz="1800" kern="100" dirty="0">
                <a:effectLst/>
                <a:latin typeface="Times New Roman" panose="02020603050405020304" pitchFamily="18" charset="0"/>
                <a:ea typeface="ＭＳ 明朝" panose="02020609040205080304" pitchFamily="17" charset="-128"/>
              </a:rPr>
              <a:t>とハンドルネーム：</a:t>
            </a:r>
            <a:r>
              <a:rPr lang="en-US" altLang="ja-JP" sz="1800" kern="100" dirty="0">
                <a:effectLst/>
                <a:latin typeface="Times New Roman" panose="02020603050405020304" pitchFamily="18" charset="0"/>
                <a:ea typeface="ＭＳ 明朝" panose="02020609040205080304" pitchFamily="17" charset="-128"/>
              </a:rPr>
              <a:t>Yamada3</a:t>
            </a:r>
            <a:r>
              <a:rPr lang="ja-JP" altLang="ja-JP" sz="1800" kern="100" dirty="0">
                <a:effectLst/>
                <a:latin typeface="Times New Roman" panose="02020603050405020304" pitchFamily="18" charset="0"/>
                <a:ea typeface="ＭＳ 明朝" panose="02020609040205080304" pitchFamily="17" charset="-128"/>
              </a:rPr>
              <a:t>氏</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effectLst/>
                <a:latin typeface="Times New Roman" panose="02020603050405020304" pitchFamily="18" charset="0"/>
                <a:ea typeface="ＭＳ 明朝" panose="02020609040205080304" pitchFamily="17" charset="-128"/>
              </a:rPr>
              <a:t>PLL</a:t>
            </a:r>
            <a:r>
              <a:rPr lang="ja-JP" altLang="en-US"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en-US" sz="1800" kern="100" dirty="0">
                <a:effectLst/>
                <a:latin typeface="Times New Roman" panose="02020603050405020304" pitchFamily="18" charset="0"/>
                <a:ea typeface="ＭＳ 明朝" panose="02020609040205080304" pitchFamily="17" charset="-128"/>
              </a:rPr>
              <a:t>慶應大学</a:t>
            </a:r>
            <a:r>
              <a:rPr lang="ja-JP" altLang="en-US" sz="1800" kern="100">
                <a:effectLst/>
                <a:latin typeface="Times New Roman" panose="02020603050405020304" pitchFamily="18" charset="0"/>
                <a:ea typeface="ＭＳ 明朝" panose="02020609040205080304" pitchFamily="17" charset="-128"/>
              </a:rPr>
              <a:t>の</a:t>
            </a:r>
            <a:r>
              <a:rPr lang="en-US" altLang="ja-JP" sz="1800" kern="100" dirty="0">
                <a:effectLst/>
                <a:latin typeface="Times New Roman" panose="02020603050405020304" pitchFamily="18" charset="0"/>
                <a:ea typeface="ＭＳ 明朝" panose="02020609040205080304" pitchFamily="17" charset="-128"/>
              </a:rPr>
              <a:t>M1</a:t>
            </a:r>
            <a:r>
              <a:rPr lang="ja-JP" altLang="ja-JP" sz="1800" kern="100">
                <a:effectLst/>
                <a:latin typeface="Times New Roman" panose="02020603050405020304" pitchFamily="18" charset="0"/>
                <a:ea typeface="ＭＳ 明朝" panose="02020609040205080304" pitchFamily="17" charset="-128"/>
              </a:rPr>
              <a:t>森</a:t>
            </a:r>
            <a:r>
              <a:rPr lang="ja-JP" altLang="en-US" sz="1800" kern="100" dirty="0">
                <a:effectLst/>
                <a:latin typeface="Times New Roman" panose="02020603050405020304" pitchFamily="18" charset="0"/>
                <a:ea typeface="ＭＳ 明朝" panose="02020609040205080304" pitchFamily="17" charset="-128"/>
              </a:rPr>
              <a:t>さん</a:t>
            </a:r>
            <a:r>
              <a:rPr lang="ja-JP" altLang="ja-JP" sz="1800" kern="100" dirty="0">
                <a:effectLst/>
                <a:latin typeface="Times New Roman" panose="02020603050405020304" pitchFamily="18" charset="0"/>
                <a:ea typeface="ＭＳ 明朝" panose="02020609040205080304" pitchFamily="17" charset="-128"/>
              </a:rPr>
              <a:t>と</a:t>
            </a:r>
            <a:r>
              <a:rPr lang="ja-JP" altLang="en-US" sz="1800" kern="100" dirty="0">
                <a:effectLst/>
                <a:latin typeface="Times New Roman" panose="02020603050405020304" pitchFamily="18" charset="0"/>
                <a:ea typeface="ＭＳ 明朝" panose="02020609040205080304" pitchFamily="17" charset="-128"/>
              </a:rPr>
              <a:t>私</a:t>
            </a:r>
            <a:endParaRPr lang="en-US" altLang="ja-JP" sz="1800" kern="100" dirty="0">
              <a:effectLst/>
              <a:latin typeface="Times New Roman" panose="02020603050405020304" pitchFamily="18" charset="0"/>
              <a:ea typeface="ＭＳ 明朝" panose="02020609040205080304" pitchFamily="17" charset="-128"/>
            </a:endParaRPr>
          </a:p>
          <a:p>
            <a:pPr indent="114300"/>
            <a:r>
              <a:rPr lang="en-US" altLang="ja-JP" sz="2000" kern="100" dirty="0">
                <a:latin typeface="Times New Roman" panose="02020603050405020304" pitchFamily="18" charset="0"/>
                <a:ea typeface="ＭＳ 明朝" panose="02020609040205080304" pitchFamily="17" charset="-128"/>
              </a:rPr>
              <a:t>ADC</a:t>
            </a:r>
            <a:r>
              <a:rPr lang="ja-JP" altLang="ja-JP" sz="2000" kern="100" dirty="0">
                <a:effectLst/>
                <a:latin typeface="Times New Roman" panose="02020603050405020304" pitchFamily="18" charset="0"/>
                <a:ea typeface="ＭＳ 明朝" panose="02020609040205080304" pitchFamily="17" charset="-128"/>
              </a:rPr>
              <a:t>グループ</a:t>
            </a:r>
            <a:endParaRPr lang="en-US" altLang="ja-JP" sz="2000" kern="100" dirty="0">
              <a:effectLst/>
              <a:latin typeface="Times New Roman" panose="02020603050405020304" pitchFamily="18" charset="0"/>
              <a:ea typeface="ＭＳ 明朝" panose="02020609040205080304" pitchFamily="17" charset="-128"/>
            </a:endParaRPr>
          </a:p>
          <a:p>
            <a:pPr lvl="1" indent="114300"/>
            <a:r>
              <a:rPr lang="ja-JP" altLang="ja-JP" sz="1900" kern="100" dirty="0">
                <a:effectLst/>
                <a:latin typeface="Times New Roman" panose="02020603050405020304" pitchFamily="18" charset="0"/>
                <a:ea typeface="ＭＳ 明朝" panose="02020609040205080304" pitchFamily="17" charset="-128"/>
              </a:rPr>
              <a:t>久保木</a:t>
            </a:r>
            <a:r>
              <a:rPr lang="ja-JP" altLang="en-US" sz="1900" kern="100" dirty="0">
                <a:effectLst/>
                <a:latin typeface="Times New Roman" panose="02020603050405020304" pitchFamily="18" charset="0"/>
                <a:ea typeface="ＭＳ 明朝" panose="02020609040205080304" pitchFamily="17" charset="-128"/>
              </a:rPr>
              <a:t>先生</a:t>
            </a:r>
            <a:r>
              <a:rPr lang="ja-JP" altLang="ja-JP" sz="1900" kern="100" dirty="0">
                <a:effectLst/>
                <a:latin typeface="Times New Roman" panose="02020603050405020304" pitchFamily="18" charset="0"/>
                <a:ea typeface="ＭＳ 明朝" panose="02020609040205080304" pitchFamily="17" charset="-128"/>
              </a:rPr>
              <a:t>をリーダとした</a:t>
            </a:r>
            <a:r>
              <a:rPr lang="en-US" altLang="ja-JP" sz="1900" kern="100" dirty="0">
                <a:effectLst/>
                <a:latin typeface="Times New Roman" panose="02020603050405020304" pitchFamily="18" charset="0"/>
                <a:ea typeface="ＭＳ 明朝" panose="02020609040205080304" pitchFamily="17" charset="-128"/>
              </a:rPr>
              <a:t>CS</a:t>
            </a:r>
            <a:r>
              <a:rPr lang="ja-JP" altLang="ja-JP" sz="1900" kern="100" dirty="0">
                <a:effectLst/>
                <a:latin typeface="Times New Roman" panose="02020603050405020304" pitchFamily="18" charset="0"/>
                <a:ea typeface="ＭＳ 明朝" panose="02020609040205080304" pitchFamily="17" charset="-128"/>
              </a:rPr>
              <a:t>系学部生やハードウェア系企業に勤める若手</a:t>
            </a:r>
            <a:r>
              <a:rPr lang="en-US" altLang="ja-JP" sz="1900" kern="100" dirty="0">
                <a:effectLst/>
                <a:latin typeface="Times New Roman" panose="02020603050405020304" pitchFamily="18" charset="0"/>
                <a:ea typeface="ＭＳ 明朝" panose="02020609040205080304" pitchFamily="17" charset="-128"/>
              </a:rPr>
              <a:t>4</a:t>
            </a:r>
            <a:r>
              <a:rPr lang="ja-JP" altLang="ja-JP" sz="1900" kern="100">
                <a:effectLst/>
                <a:latin typeface="Times New Roman" panose="02020603050405020304" pitchFamily="18" charset="0"/>
                <a:ea typeface="ＭＳ 明朝" panose="02020609040205080304" pitchFamily="17" charset="-128"/>
              </a:rPr>
              <a:t>名</a:t>
            </a:r>
            <a:endParaRPr lang="en-US" altLang="ja-JP" sz="1900" kern="100" dirty="0">
              <a:effectLst/>
              <a:latin typeface="Times New Roman" panose="02020603050405020304" pitchFamily="18" charset="0"/>
              <a:ea typeface="ＭＳ 明朝" panose="02020609040205080304" pitchFamily="17" charset="-128"/>
            </a:endParaRPr>
          </a:p>
          <a:p>
            <a:pPr lvl="1" indent="114300"/>
            <a:endParaRPr lang="en-US" altLang="ja-JP" sz="1900" kern="100" dirty="0">
              <a:latin typeface="Times New Roman" panose="02020603050405020304" pitchFamily="18" charset="0"/>
              <a:ea typeface="ＭＳ 明朝" panose="02020609040205080304" pitchFamily="17" charset="-128"/>
            </a:endParaRPr>
          </a:p>
          <a:p>
            <a:pPr indent="114300"/>
            <a:r>
              <a:rPr lang="ja-JP" altLang="en-US" sz="2300" kern="100">
                <a:effectLst/>
                <a:latin typeface="Times New Roman" panose="02020603050405020304" pitchFamily="18" charset="0"/>
                <a:ea typeface="ＭＳ 明朝" panose="02020609040205080304" pitchFamily="17" charset="-128"/>
              </a:rPr>
              <a:t>現在ステータス</a:t>
            </a:r>
            <a:endParaRPr lang="en-US" altLang="ja-JP" sz="2300" kern="100" dirty="0">
              <a:effectLst/>
              <a:latin typeface="Times New Roman" panose="02020603050405020304" pitchFamily="18" charset="0"/>
              <a:ea typeface="ＭＳ 明朝" panose="02020609040205080304" pitchFamily="17" charset="-128"/>
            </a:endParaRPr>
          </a:p>
          <a:p>
            <a:pPr lvl="1" indent="114300"/>
            <a:r>
              <a:rPr lang="ja-JP" altLang="en-US" sz="1900" kern="100">
                <a:latin typeface="Times New Roman" panose="02020603050405020304" pitchFamily="18" charset="0"/>
                <a:ea typeface="ＭＳ 明朝" panose="02020609040205080304" pitchFamily="17" charset="-128"/>
              </a:rPr>
              <a:t>チップの製造完了</a:t>
            </a:r>
            <a:endParaRPr lang="ja-JP" altLang="ja-JP" sz="1900" kern="100" dirty="0">
              <a:effectLst/>
              <a:latin typeface="Times New Roman" panose="02020603050405020304" pitchFamily="18" charset="0"/>
              <a:ea typeface="ＭＳ 明朝" panose="02020609040205080304" pitchFamily="17" charset="-128"/>
            </a:endParaRPr>
          </a:p>
          <a:p>
            <a:endParaRPr kumimoji="1" lang="ja-JP" altLang="en-US" sz="1400" dirty="0"/>
          </a:p>
        </p:txBody>
      </p:sp>
    </p:spTree>
    <p:extLst>
      <p:ext uri="{BB962C8B-B14F-4D97-AF65-F5344CB8AC3E}">
        <p14:creationId xmlns:p14="http://schemas.microsoft.com/office/powerpoint/2010/main" val="81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DBD0B8-808E-5902-8E91-236B09442FD7}"/>
              </a:ext>
            </a:extLst>
          </p:cNvPr>
          <p:cNvSpPr>
            <a:spLocks noGrp="1"/>
          </p:cNvSpPr>
          <p:nvPr>
            <p:ph type="title"/>
          </p:nvPr>
        </p:nvSpPr>
        <p:spPr>
          <a:xfrm>
            <a:off x="793662" y="386930"/>
            <a:ext cx="10066122" cy="1298448"/>
          </a:xfrm>
        </p:spPr>
        <p:txBody>
          <a:bodyPr anchor="b">
            <a:normAutofit/>
          </a:bodyPr>
          <a:lstStyle/>
          <a:p>
            <a:r>
              <a:rPr kumimoji="1" lang="en-US" altLang="ja-JP" sz="4800" dirty="0"/>
              <a:t>Chipathon2024</a:t>
            </a:r>
            <a:endParaRPr kumimoji="1" lang="ja-JP" altLang="en-US" sz="4800" dirty="0"/>
          </a:p>
        </p:txBody>
      </p:sp>
      <p:sp>
        <p:nvSpPr>
          <p:cNvPr id="15"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31AD45-DD90-87E9-1216-E2A9343CBC25}"/>
              </a:ext>
            </a:extLst>
          </p:cNvPr>
          <p:cNvSpPr>
            <a:spLocks noGrp="1"/>
          </p:cNvSpPr>
          <p:nvPr>
            <p:ph idx="1"/>
          </p:nvPr>
        </p:nvSpPr>
        <p:spPr>
          <a:xfrm>
            <a:off x="793661" y="2599509"/>
            <a:ext cx="4530898" cy="3639450"/>
          </a:xfrm>
        </p:spPr>
        <p:txBody>
          <a:bodyPr anchor="ctr">
            <a:normAutofit/>
          </a:bodyPr>
          <a:lstStyle/>
          <a:p>
            <a:r>
              <a:rPr lang="ja-JP" altLang="en-US" sz="2400" dirty="0"/>
              <a:t>目標</a:t>
            </a:r>
            <a:endParaRPr kumimoji="1" lang="en-US" altLang="ja-JP" sz="2400" dirty="0"/>
          </a:p>
          <a:p>
            <a:pPr lvl="1"/>
            <a:r>
              <a:rPr kumimoji="1" lang="en-US" altLang="ja-JP" sz="1800" dirty="0"/>
              <a:t>Fifty-Nifty</a:t>
            </a:r>
            <a:r>
              <a:rPr kumimoji="1" lang="ja-JP" altLang="en-US" sz="1800" dirty="0"/>
              <a:t>をベースに</a:t>
            </a:r>
            <a:r>
              <a:rPr kumimoji="1" lang="en-US" altLang="ja-JP" sz="1800" dirty="0"/>
              <a:t>AI</a:t>
            </a:r>
            <a:r>
              <a:rPr kumimoji="1" lang="ja-JP" altLang="en-US" sz="1800" dirty="0"/>
              <a:t>による自動生成を行う</a:t>
            </a:r>
            <a:endParaRPr kumimoji="1" lang="en-US" altLang="ja-JP" sz="1800" dirty="0"/>
          </a:p>
          <a:p>
            <a:r>
              <a:rPr lang="ja-JP" altLang="en-US" sz="2400" dirty="0"/>
              <a:t>チーム構成</a:t>
            </a:r>
            <a:endParaRPr lang="en-US" altLang="ja-JP" sz="2400" dirty="0"/>
          </a:p>
          <a:p>
            <a:pPr lvl="1"/>
            <a:r>
              <a:rPr kumimoji="1" lang="en-US" altLang="ja-JP" sz="1800" dirty="0"/>
              <a:t>2</a:t>
            </a:r>
            <a:r>
              <a:rPr kumimoji="1" lang="ja-JP" altLang="en-US" sz="1800" dirty="0"/>
              <a:t>～</a:t>
            </a:r>
            <a:r>
              <a:rPr kumimoji="1" lang="en-US" altLang="ja-JP" sz="1800" dirty="0"/>
              <a:t>3</a:t>
            </a:r>
            <a:r>
              <a:rPr kumimoji="1" lang="ja-JP" altLang="en-US" sz="1800" dirty="0"/>
              <a:t>名の小規模チーム</a:t>
            </a:r>
            <a:endParaRPr kumimoji="1" lang="en-US" altLang="ja-JP" sz="1800" dirty="0"/>
          </a:p>
          <a:p>
            <a:r>
              <a:rPr kumimoji="1" lang="ja-JP" altLang="en-US" sz="2400" dirty="0"/>
              <a:t>日本チーム：</a:t>
            </a:r>
            <a:r>
              <a:rPr kumimoji="1" lang="en-US" altLang="ja-JP" sz="2400" dirty="0"/>
              <a:t>2</a:t>
            </a:r>
            <a:r>
              <a:rPr kumimoji="1" lang="ja-JP" altLang="en-US" sz="2400" dirty="0"/>
              <a:t>チーム</a:t>
            </a:r>
            <a:endParaRPr kumimoji="1" lang="en-US" altLang="ja-JP" sz="2400" dirty="0"/>
          </a:p>
          <a:p>
            <a:pPr lvl="1"/>
            <a:r>
              <a:rPr lang="en-US" altLang="ja-JP" sz="1800" dirty="0"/>
              <a:t>DAC</a:t>
            </a:r>
            <a:r>
              <a:rPr lang="ja-JP" altLang="en-US" sz="1800" dirty="0"/>
              <a:t>：</a:t>
            </a:r>
            <a:r>
              <a:rPr lang="en-US" altLang="ja-JP" sz="1800" dirty="0" err="1"/>
              <a:t>SaltyChip</a:t>
            </a:r>
            <a:r>
              <a:rPr lang="ja-JP" altLang="en-US" sz="1800" dirty="0"/>
              <a:t>チーム</a:t>
            </a:r>
            <a:endParaRPr lang="en-US" altLang="ja-JP" sz="1800" dirty="0"/>
          </a:p>
          <a:p>
            <a:pPr lvl="1"/>
            <a:r>
              <a:rPr kumimoji="1" lang="en-US" altLang="ja-JP" sz="1800" dirty="0"/>
              <a:t>LNA</a:t>
            </a:r>
            <a:r>
              <a:rPr kumimoji="1" lang="ja-JP" altLang="en-US" sz="1800" dirty="0"/>
              <a:t>：</a:t>
            </a:r>
            <a:r>
              <a:rPr kumimoji="1" lang="en-US" altLang="ja-JP" sz="1800" dirty="0"/>
              <a:t>ISHI-Kai LNA</a:t>
            </a:r>
            <a:r>
              <a:rPr kumimoji="1" lang="ja-JP" altLang="en-US" sz="1800" dirty="0"/>
              <a:t>チーム</a:t>
            </a:r>
          </a:p>
        </p:txBody>
      </p:sp>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グループ化 4">
            <a:extLst>
              <a:ext uri="{FF2B5EF4-FFF2-40B4-BE49-F238E27FC236}">
                <a16:creationId xmlns:a16="http://schemas.microsoft.com/office/drawing/2014/main" id="{3B78BDE9-9344-BEE8-6B32-84E32A6DCF41}"/>
              </a:ext>
            </a:extLst>
          </p:cNvPr>
          <p:cNvGrpSpPr/>
          <p:nvPr/>
        </p:nvGrpSpPr>
        <p:grpSpPr>
          <a:xfrm>
            <a:off x="5911532" y="2796074"/>
            <a:ext cx="5150277" cy="3090605"/>
            <a:chOff x="713529" y="205460"/>
            <a:chExt cx="10743605" cy="6447079"/>
          </a:xfrm>
        </p:grpSpPr>
        <p:pic>
          <p:nvPicPr>
            <p:cNvPr id="6" name="図 5">
              <a:extLst>
                <a:ext uri="{FF2B5EF4-FFF2-40B4-BE49-F238E27FC236}">
                  <a16:creationId xmlns:a16="http://schemas.microsoft.com/office/drawing/2014/main" id="{81EABFA3-051E-C378-8E5C-5B7BAFF35B58}"/>
                </a:ext>
              </a:extLst>
            </p:cNvPr>
            <p:cNvPicPr>
              <a:picLocks noChangeAspect="1"/>
            </p:cNvPicPr>
            <p:nvPr/>
          </p:nvPicPr>
          <p:blipFill>
            <a:blip r:embed="rId2"/>
            <a:stretch>
              <a:fillRect/>
            </a:stretch>
          </p:blipFill>
          <p:spPr>
            <a:xfrm>
              <a:off x="734865" y="205460"/>
              <a:ext cx="10722269" cy="6447079"/>
            </a:xfrm>
            <a:prstGeom prst="rect">
              <a:avLst/>
            </a:prstGeom>
          </p:spPr>
        </p:pic>
        <p:sp>
          <p:nvSpPr>
            <p:cNvPr id="7" name="楕円 6">
              <a:extLst>
                <a:ext uri="{FF2B5EF4-FFF2-40B4-BE49-F238E27FC236}">
                  <a16:creationId xmlns:a16="http://schemas.microsoft.com/office/drawing/2014/main" id="{9D081291-2833-2BF0-46C6-C345106E583E}"/>
                </a:ext>
              </a:extLst>
            </p:cNvPr>
            <p:cNvSpPr/>
            <p:nvPr/>
          </p:nvSpPr>
          <p:spPr>
            <a:xfrm>
              <a:off x="734865" y="3044952"/>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6AE7E6E-8418-A58F-E536-CF6FC0D078D1}"/>
                </a:ext>
              </a:extLst>
            </p:cNvPr>
            <p:cNvSpPr/>
            <p:nvPr/>
          </p:nvSpPr>
          <p:spPr>
            <a:xfrm>
              <a:off x="713529" y="5556504"/>
              <a:ext cx="8436567" cy="6035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8858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53">
            <a:extLst>
              <a:ext uri="{FF2B5EF4-FFF2-40B4-BE49-F238E27FC236}">
                <a16:creationId xmlns:a16="http://schemas.microsoft.com/office/drawing/2014/main" id="{B97D942E-09EF-4107-98F4-74DB7F72D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79E3243-8BF6-7AAF-8A14-BC584E5B9191}"/>
              </a:ext>
            </a:extLst>
          </p:cNvPr>
          <p:cNvSpPr>
            <a:spLocks noGrp="1"/>
          </p:cNvSpPr>
          <p:nvPr>
            <p:ph type="title"/>
          </p:nvPr>
        </p:nvSpPr>
        <p:spPr>
          <a:xfrm>
            <a:off x="532015" y="3930305"/>
            <a:ext cx="3861960" cy="2437244"/>
          </a:xfrm>
        </p:spPr>
        <p:txBody>
          <a:bodyPr anchor="ctr">
            <a:normAutofit/>
          </a:bodyPr>
          <a:lstStyle/>
          <a:p>
            <a:r>
              <a:rPr kumimoji="1" lang="en-US" altLang="ja-JP" sz="3600"/>
              <a:t>Chipathon2024</a:t>
            </a:r>
            <a:r>
              <a:rPr kumimoji="1" lang="ja-JP" altLang="en-US" sz="3600"/>
              <a:t>：</a:t>
            </a:r>
            <a:r>
              <a:rPr kumimoji="1" lang="en-US" altLang="ja-JP" sz="3600"/>
              <a:t>SaltyChip</a:t>
            </a:r>
            <a:r>
              <a:rPr kumimoji="1" lang="ja-JP" altLang="en-US" sz="3600"/>
              <a:t>チーム</a:t>
            </a:r>
          </a:p>
        </p:txBody>
      </p:sp>
      <p:sp>
        <p:nvSpPr>
          <p:cNvPr id="1067" name="Rectangle 105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5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97BB4C96-ABA5-351C-08F6-02D37B7A0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20" r="12385" b="-3"/>
          <a:stretch/>
        </p:blipFill>
        <p:spPr bwMode="auto">
          <a:xfrm>
            <a:off x="838200" y="364144"/>
            <a:ext cx="3335789"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622BB8-4CB1-FC71-F604-D5794655B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70" r="-3" b="-3"/>
          <a:stretch/>
        </p:blipFill>
        <p:spPr bwMode="auto">
          <a:xfrm>
            <a:off x="446639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6420A3-6E71-46B7-A328-7E3D4F264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95" r="22371" b="-3"/>
          <a:stretch/>
        </p:blipFill>
        <p:spPr bwMode="auto">
          <a:xfrm>
            <a:off x="8095756" y="364143"/>
            <a:ext cx="3336953" cy="2811320"/>
          </a:xfrm>
          <a:prstGeom prst="rect">
            <a:avLst/>
          </a:prstGeom>
          <a:noFill/>
          <a:extLst>
            <a:ext uri="{909E8E84-426E-40DD-AFC4-6F175D3DCCD1}">
              <a14:hiddenFill xmlns:a14="http://schemas.microsoft.com/office/drawing/2010/main">
                <a:solidFill>
                  <a:srgbClr val="FFFFFF"/>
                </a:solidFill>
              </a14:hiddenFill>
            </a:ext>
          </a:extLst>
        </p:spPr>
      </p:pic>
      <p:sp>
        <p:nvSpPr>
          <p:cNvPr id="1069" name="Rectangle 105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コンテンツ プレースホルダー 3">
            <a:extLst>
              <a:ext uri="{FF2B5EF4-FFF2-40B4-BE49-F238E27FC236}">
                <a16:creationId xmlns:a16="http://schemas.microsoft.com/office/drawing/2014/main" id="{A17A2F51-6617-3673-9B58-75BC7ABDF79C}"/>
              </a:ext>
            </a:extLst>
          </p:cNvPr>
          <p:cNvSpPr>
            <a:spLocks noGrp="1"/>
          </p:cNvSpPr>
          <p:nvPr>
            <p:ph idx="1"/>
          </p:nvPr>
        </p:nvSpPr>
        <p:spPr>
          <a:xfrm>
            <a:off x="5162719" y="3930305"/>
            <a:ext cx="6586915" cy="2437244"/>
          </a:xfrm>
        </p:spPr>
        <p:txBody>
          <a:bodyPr anchor="ctr">
            <a:normAutofit/>
          </a:bodyPr>
          <a:lstStyle/>
          <a:p>
            <a:r>
              <a:rPr lang="ja-JP" altLang="en-US" sz="2400" dirty="0"/>
              <a:t>状況</a:t>
            </a:r>
            <a:endParaRPr lang="en-US" altLang="ja-JP" sz="2400" dirty="0"/>
          </a:p>
          <a:p>
            <a:pPr lvl="1"/>
            <a:r>
              <a:rPr kumimoji="1" lang="ja-JP" altLang="en-US" sz="1800" dirty="0"/>
              <a:t>ほぼ実装が完了し、</a:t>
            </a:r>
            <a:r>
              <a:rPr kumimoji="1" lang="en-US" altLang="ja-JP" sz="1800" dirty="0"/>
              <a:t>LVS</a:t>
            </a:r>
            <a:r>
              <a:rPr kumimoji="1" lang="ja-JP" altLang="en-US" sz="1800" dirty="0"/>
              <a:t>フェーズ</a:t>
            </a:r>
          </a:p>
        </p:txBody>
      </p:sp>
    </p:spTree>
    <p:extLst>
      <p:ext uri="{BB962C8B-B14F-4D97-AF65-F5344CB8AC3E}">
        <p14:creationId xmlns:p14="http://schemas.microsoft.com/office/powerpoint/2010/main" val="2042674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7C27BB-A757-450A-EF03-87D96BF1F855}"/>
              </a:ext>
            </a:extLst>
          </p:cNvPr>
          <p:cNvSpPr>
            <a:spLocks noGrp="1"/>
          </p:cNvSpPr>
          <p:nvPr>
            <p:ph type="title"/>
          </p:nvPr>
        </p:nvSpPr>
        <p:spPr>
          <a:xfrm>
            <a:off x="532015" y="4495568"/>
            <a:ext cx="3861960" cy="1905232"/>
          </a:xfrm>
        </p:spPr>
        <p:txBody>
          <a:bodyPr anchor="ctr">
            <a:normAutofit/>
          </a:bodyPr>
          <a:lstStyle/>
          <a:p>
            <a:r>
              <a:rPr kumimoji="1" lang="ja-JP" altLang="en-US" sz="3200"/>
              <a:t>シャトル相乗り</a:t>
            </a:r>
          </a:p>
        </p:txBody>
      </p:sp>
      <p:sp>
        <p:nvSpPr>
          <p:cNvPr id="22"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all_members_layout_using">
            <a:extLst>
              <a:ext uri="{FF2B5EF4-FFF2-40B4-BE49-F238E27FC236}">
                <a16:creationId xmlns:a16="http://schemas.microsoft.com/office/drawing/2014/main" id="{B3464414-2B54-5731-C2FB-0FFE38BB3BCF}"/>
              </a:ext>
            </a:extLst>
          </p:cNvPr>
          <p:cNvPicPr>
            <a:picLocks noChangeAspect="1"/>
          </p:cNvPicPr>
          <p:nvPr/>
        </p:nvPicPr>
        <p:blipFill>
          <a:blip r:embed="rId2" cstate="print">
            <a:extLst>
              <a:ext uri="{28A0092B-C50C-407E-A947-70E740481C1C}">
                <a14:useLocalDpi xmlns:a14="http://schemas.microsoft.com/office/drawing/2010/main" val="0"/>
              </a:ext>
            </a:extLst>
          </a:blip>
          <a:srcRect t="69"/>
          <a:stretch/>
        </p:blipFill>
        <p:spPr bwMode="auto">
          <a:xfrm>
            <a:off x="838200" y="364143"/>
            <a:ext cx="5136795" cy="3426462"/>
          </a:xfrm>
          <a:prstGeom prst="rect">
            <a:avLst/>
          </a:prstGeom>
          <a:noFill/>
        </p:spPr>
      </p:pic>
      <p:pic>
        <p:nvPicPr>
          <p:cNvPr id="5" name="図 4" descr="all_members_layout_using">
            <a:extLst>
              <a:ext uri="{FF2B5EF4-FFF2-40B4-BE49-F238E27FC236}">
                <a16:creationId xmlns:a16="http://schemas.microsoft.com/office/drawing/2014/main" id="{F7E7A3FC-8F66-75A5-599B-BA57A7F5A64B}"/>
              </a:ext>
            </a:extLst>
          </p:cNvPr>
          <p:cNvPicPr>
            <a:picLocks noChangeAspect="1"/>
          </p:cNvPicPr>
          <p:nvPr/>
        </p:nvPicPr>
        <p:blipFill rotWithShape="1">
          <a:blip r:embed="rId3">
            <a:extLst>
              <a:ext uri="{28A0092B-C50C-407E-A947-70E740481C1C}">
                <a14:useLocalDpi xmlns:a14="http://schemas.microsoft.com/office/drawing/2010/main" val="0"/>
              </a:ext>
            </a:extLst>
          </a:blip>
          <a:srcRect r="15674" b="2"/>
          <a:stretch/>
        </p:blipFill>
        <p:spPr bwMode="auto">
          <a:xfrm>
            <a:off x="6297264" y="364142"/>
            <a:ext cx="5136795" cy="3426462"/>
          </a:xfrm>
          <a:prstGeom prst="rect">
            <a:avLst/>
          </a:prstGeom>
          <a:noFill/>
          <a:extLst>
            <a:ext uri="{53640926-AAD7-44D8-BBD7-CCE9431645EC}">
              <a14:shadowObscured xmlns:a14="http://schemas.microsoft.com/office/drawing/2010/main"/>
            </a:ext>
          </a:extLst>
        </p:spPr>
      </p:pic>
      <p:sp>
        <p:nvSpPr>
          <p:cNvPr id="24"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0F899955-69F8-EC59-FB31-13640C276195}"/>
              </a:ext>
            </a:extLst>
          </p:cNvPr>
          <p:cNvSpPr>
            <a:spLocks noGrp="1"/>
          </p:cNvSpPr>
          <p:nvPr>
            <p:ph idx="1"/>
          </p:nvPr>
        </p:nvSpPr>
        <p:spPr>
          <a:xfrm>
            <a:off x="5162719" y="4231433"/>
            <a:ext cx="6586915" cy="2625931"/>
          </a:xfrm>
        </p:spPr>
        <p:txBody>
          <a:bodyPr anchor="ctr">
            <a:normAutofit/>
          </a:bodyPr>
          <a:lstStyle/>
          <a:p>
            <a:pPr indent="114300"/>
            <a:r>
              <a:rPr lang="ja-JP" altLang="ja-JP" sz="1800" kern="100" dirty="0">
                <a:effectLst/>
                <a:latin typeface="Times New Roman" panose="02020603050405020304" pitchFamily="18" charset="0"/>
                <a:ea typeface="ＭＳ 明朝" panose="02020609040205080304" pitchFamily="17" charset="-128"/>
              </a:rPr>
              <a:t>オープンソース</a:t>
            </a:r>
            <a:r>
              <a:rPr lang="en-US" altLang="ja-JP" sz="1800" kern="100" dirty="0">
                <a:effectLst/>
                <a:latin typeface="Times New Roman" panose="02020603050405020304" pitchFamily="18" charset="0"/>
                <a:ea typeface="ＭＳ 明朝" panose="02020609040205080304" pitchFamily="17" charset="-128"/>
              </a:rPr>
              <a:t>EDA&amp;PDK</a:t>
            </a:r>
            <a:r>
              <a:rPr lang="ja-JP" altLang="ja-JP" sz="1800" kern="100" dirty="0">
                <a:effectLst/>
                <a:latin typeface="Times New Roman" panose="02020603050405020304" pitchFamily="18" charset="0"/>
                <a:ea typeface="ＭＳ 明朝" panose="02020609040205080304" pitchFamily="17" charset="-128"/>
              </a:rPr>
              <a:t>とフリーシャトル</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誰でも参加可能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デザインの共有</a:t>
            </a:r>
            <a:r>
              <a:rPr lang="ja-JP" altLang="en-US" sz="1800" kern="100" dirty="0">
                <a:effectLst/>
                <a:latin typeface="Times New Roman" panose="02020603050405020304" pitchFamily="18" charset="0"/>
                <a:ea typeface="ＭＳ 明朝" panose="02020609040205080304" pitchFamily="17" charset="-128"/>
              </a:rPr>
              <a:t>が</a:t>
            </a:r>
            <a:r>
              <a:rPr lang="ja-JP" altLang="ja-JP" sz="1800" kern="100" dirty="0">
                <a:effectLst/>
                <a:latin typeface="Times New Roman" panose="02020603050405020304" pitchFamily="18" charset="0"/>
                <a:ea typeface="ＭＳ 明朝" panose="02020609040205080304" pitchFamily="17" charset="-128"/>
              </a:rPr>
              <a:t>可能</a:t>
            </a:r>
            <a:endParaRPr lang="en-US" altLang="ja-JP" sz="1800" kern="100" dirty="0">
              <a:effectLst/>
              <a:latin typeface="Times New Roman" panose="02020603050405020304" pitchFamily="18" charset="0"/>
              <a:ea typeface="ＭＳ 明朝" panose="02020609040205080304" pitchFamily="17" charset="-128"/>
            </a:endParaRPr>
          </a:p>
          <a:p>
            <a:pPr lvl="1" indent="114300"/>
            <a:r>
              <a:rPr lang="ja-JP" altLang="ja-JP" sz="1800" kern="100" dirty="0">
                <a:effectLst/>
                <a:latin typeface="Times New Roman" panose="02020603050405020304" pitchFamily="18" charset="0"/>
                <a:ea typeface="ＭＳ 明朝" panose="02020609040205080304" pitchFamily="17" charset="-128"/>
              </a:rPr>
              <a:t>シャトルにさらに相乗りすることが可能</a:t>
            </a:r>
          </a:p>
          <a:p>
            <a:pPr indent="114300"/>
            <a:r>
              <a:rPr lang="ja-JP" altLang="ja-JP" sz="1800" kern="100" dirty="0">
                <a:effectLst/>
                <a:latin typeface="Times New Roman" panose="02020603050405020304" pitchFamily="18" charset="0"/>
                <a:ea typeface="ＭＳ 明朝" panose="02020609040205080304" pitchFamily="17" charset="-128"/>
              </a:rPr>
              <a:t>複数人によるシャトルの相乗りサポート</a:t>
            </a:r>
            <a:endParaRPr lang="en-US" altLang="ja-JP" sz="1800" kern="100" dirty="0">
              <a:latin typeface="Times New Roman" panose="02020603050405020304" pitchFamily="18" charset="0"/>
              <a:ea typeface="ＭＳ 明朝" panose="02020609040205080304" pitchFamily="17" charset="-128"/>
            </a:endParaRPr>
          </a:p>
          <a:p>
            <a:pPr lvl="1" indent="114300"/>
            <a:r>
              <a:rPr lang="ja-JP" altLang="ja-JP" sz="2000" kern="100" dirty="0">
                <a:effectLst/>
                <a:latin typeface="Times New Roman" panose="02020603050405020304" pitchFamily="18" charset="0"/>
                <a:ea typeface="ＭＳ 明朝" panose="02020609040205080304" pitchFamily="17" charset="-128"/>
              </a:rPr>
              <a:t>インバータ回路を一日で回路設計～レイアウトまで行うハンズオン</a:t>
            </a:r>
          </a:p>
        </p:txBody>
      </p:sp>
    </p:spTree>
    <p:extLst>
      <p:ext uri="{BB962C8B-B14F-4D97-AF65-F5344CB8AC3E}">
        <p14:creationId xmlns:p14="http://schemas.microsoft.com/office/powerpoint/2010/main" val="208160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7E71F69C-C091-8FF0-4960-A5959FDDCF30}"/>
              </a:ext>
            </a:extLst>
          </p:cNvPr>
          <p:cNvSpPr>
            <a:spLocks noGrp="1"/>
          </p:cNvSpPr>
          <p:nvPr>
            <p:ph type="title"/>
          </p:nvPr>
        </p:nvSpPr>
        <p:spPr>
          <a:xfrm>
            <a:off x="5894962" y="857865"/>
            <a:ext cx="6297038" cy="1325563"/>
          </a:xfrm>
        </p:spPr>
        <p:txBody>
          <a:bodyPr>
            <a:normAutofit/>
          </a:bodyPr>
          <a:lstStyle/>
          <a:p>
            <a:r>
              <a:rPr kumimoji="1" lang="ja-JP" altLang="en-US" dirty="0"/>
              <a:t>日本発の</a:t>
            </a:r>
            <a:r>
              <a:rPr kumimoji="1" lang="en-US" altLang="ja-JP" dirty="0"/>
              <a:t>OpenMPW</a:t>
            </a:r>
            <a:r>
              <a:rPr kumimoji="1" lang="ja-JP" altLang="en-US" dirty="0"/>
              <a:t>！</a:t>
            </a:r>
          </a:p>
        </p:txBody>
      </p:sp>
      <p:sp>
        <p:nvSpPr>
          <p:cNvPr id="19"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4FB892F8-5F5B-0461-96B7-63C57EED7938}"/>
              </a:ext>
            </a:extLst>
          </p:cNvPr>
          <p:cNvSpPr>
            <a:spLocks noGrp="1"/>
          </p:cNvSpPr>
          <p:nvPr>
            <p:ph idx="1"/>
          </p:nvPr>
        </p:nvSpPr>
        <p:spPr>
          <a:xfrm>
            <a:off x="5877746" y="2183428"/>
            <a:ext cx="6206296" cy="3941691"/>
          </a:xfrm>
        </p:spPr>
        <p:txBody>
          <a:bodyPr>
            <a:normAutofit/>
          </a:bodyPr>
          <a:lstStyle/>
          <a:p>
            <a:r>
              <a:rPr lang="en-US" altLang="ja-JP" dirty="0"/>
              <a:t>OpenMPW</a:t>
            </a:r>
            <a:r>
              <a:rPr lang="ja-JP" altLang="en-US" dirty="0"/>
              <a:t>構造のシャトル</a:t>
            </a:r>
            <a:endParaRPr lang="en-US" altLang="ja-JP" dirty="0"/>
          </a:p>
          <a:p>
            <a:pPr lvl="1"/>
            <a:r>
              <a:rPr kumimoji="1" lang="ja-JP" altLang="en-US" dirty="0"/>
              <a:t>コミュニティー</a:t>
            </a:r>
            <a:endParaRPr kumimoji="1" lang="en-US" altLang="ja-JP" dirty="0"/>
          </a:p>
          <a:p>
            <a:pPr lvl="2"/>
            <a:r>
              <a:rPr kumimoji="1" lang="en-US" altLang="ja-JP" dirty="0"/>
              <a:t>eFabless</a:t>
            </a:r>
            <a:r>
              <a:rPr kumimoji="1" lang="ja-JP" altLang="en-US" dirty="0"/>
              <a:t>社 ⇔ </a:t>
            </a:r>
            <a:r>
              <a:rPr kumimoji="1" lang="en-US" altLang="ja-JP" dirty="0"/>
              <a:t>ISHI</a:t>
            </a:r>
            <a:r>
              <a:rPr kumimoji="1" lang="ja-JP" altLang="en-US" dirty="0"/>
              <a:t>会</a:t>
            </a:r>
            <a:r>
              <a:rPr kumimoji="1" lang="en-US" altLang="ja-JP" dirty="0"/>
              <a:t>+SINBY+SIProp</a:t>
            </a:r>
            <a:endParaRPr lang="en-US" altLang="ja-JP" dirty="0"/>
          </a:p>
          <a:p>
            <a:pPr lvl="1"/>
            <a:r>
              <a:rPr lang="ja-JP" altLang="en-US" dirty="0"/>
              <a:t>スポンサー</a:t>
            </a:r>
            <a:endParaRPr lang="en-US" altLang="ja-JP" dirty="0"/>
          </a:p>
          <a:p>
            <a:pPr lvl="2"/>
            <a:r>
              <a:rPr lang="en-US" altLang="ja-JP" dirty="0"/>
              <a:t>Google</a:t>
            </a:r>
            <a:r>
              <a:rPr lang="ja-JP" altLang="en-US" dirty="0"/>
              <a:t>社 </a:t>
            </a:r>
            <a:r>
              <a:rPr kumimoji="1" lang="ja-JP" altLang="en-US" dirty="0"/>
              <a:t>⇔ </a:t>
            </a:r>
            <a:r>
              <a:rPr lang="en-US" altLang="ja-JP" dirty="0"/>
              <a:t>GxP</a:t>
            </a:r>
            <a:r>
              <a:rPr lang="ja-JP" altLang="en-US" dirty="0"/>
              <a:t>社</a:t>
            </a:r>
            <a:endParaRPr lang="en-US" altLang="ja-JP" dirty="0"/>
          </a:p>
          <a:p>
            <a:pPr lvl="1"/>
            <a:r>
              <a:rPr kumimoji="1" lang="ja-JP" altLang="en-US" dirty="0"/>
              <a:t>ファブ：</a:t>
            </a:r>
            <a:endParaRPr kumimoji="1" lang="en-US" altLang="ja-JP" dirty="0"/>
          </a:p>
          <a:p>
            <a:pPr lvl="2"/>
            <a:r>
              <a:rPr lang="en-US" altLang="ja-JP" dirty="0"/>
              <a:t>SkywaterPDK</a:t>
            </a:r>
            <a:r>
              <a:rPr kumimoji="1" lang="ja-JP" altLang="en-US" dirty="0"/>
              <a:t> ⇔ </a:t>
            </a:r>
            <a:r>
              <a:rPr kumimoji="1" lang="en-US" altLang="ja-JP" dirty="0"/>
              <a:t>OpenRule1umPDK</a:t>
            </a:r>
          </a:p>
        </p:txBody>
      </p:sp>
      <p:grpSp>
        <p:nvGrpSpPr>
          <p:cNvPr id="15" name="グループ化 14">
            <a:extLst>
              <a:ext uri="{FF2B5EF4-FFF2-40B4-BE49-F238E27FC236}">
                <a16:creationId xmlns:a16="http://schemas.microsoft.com/office/drawing/2014/main" id="{59831AC7-94C0-16A9-3CA4-EEDF5C480BC5}"/>
              </a:ext>
            </a:extLst>
          </p:cNvPr>
          <p:cNvGrpSpPr/>
          <p:nvPr/>
        </p:nvGrpSpPr>
        <p:grpSpPr>
          <a:xfrm>
            <a:off x="1634476" y="214884"/>
            <a:ext cx="4186137" cy="6428231"/>
            <a:chOff x="1462722" y="88638"/>
            <a:chExt cx="3601530" cy="6784983"/>
          </a:xfrm>
        </p:grpSpPr>
        <p:pic>
          <p:nvPicPr>
            <p:cNvPr id="5" name="Google Shape;188;p35">
              <a:extLst>
                <a:ext uri="{FF2B5EF4-FFF2-40B4-BE49-F238E27FC236}">
                  <a16:creationId xmlns:a16="http://schemas.microsoft.com/office/drawing/2014/main" id="{91F4A3B5-2C8F-0F1B-0542-A203D1BBD08D}"/>
                </a:ext>
              </a:extLst>
            </p:cNvPr>
            <p:cNvPicPr preferRelativeResize="0"/>
            <p:nvPr/>
          </p:nvPicPr>
          <p:blipFill rotWithShape="1">
            <a:blip r:embed="rId2"/>
            <a:srcRect r="5355" b="3"/>
            <a:stretch/>
          </p:blipFill>
          <p:spPr>
            <a:xfrm>
              <a:off x="1462722" y="88638"/>
              <a:ext cx="3367380" cy="3178288"/>
            </a:xfrm>
            <a:prstGeom prst="rect">
              <a:avLst/>
            </a:prstGeom>
            <a:noFill/>
          </p:spPr>
        </p:pic>
        <p:grpSp>
          <p:nvGrpSpPr>
            <p:cNvPr id="14" name="グループ化 13">
              <a:extLst>
                <a:ext uri="{FF2B5EF4-FFF2-40B4-BE49-F238E27FC236}">
                  <a16:creationId xmlns:a16="http://schemas.microsoft.com/office/drawing/2014/main" id="{6D306EE5-E04A-4DE6-73FD-A480324CDCFE}"/>
                </a:ext>
              </a:extLst>
            </p:cNvPr>
            <p:cNvGrpSpPr/>
            <p:nvPr/>
          </p:nvGrpSpPr>
          <p:grpSpPr>
            <a:xfrm>
              <a:off x="1543362" y="3662239"/>
              <a:ext cx="3520890" cy="3211382"/>
              <a:chOff x="1543362" y="3662239"/>
              <a:chExt cx="3520890" cy="3211382"/>
            </a:xfrm>
          </p:grpSpPr>
          <p:pic>
            <p:nvPicPr>
              <p:cNvPr id="4" name="Google Shape;188;p35">
                <a:extLst>
                  <a:ext uri="{FF2B5EF4-FFF2-40B4-BE49-F238E27FC236}">
                    <a16:creationId xmlns:a16="http://schemas.microsoft.com/office/drawing/2014/main" id="{B5642ABF-E237-CA80-37F5-134DF703711E}"/>
                  </a:ext>
                </a:extLst>
              </p:cNvPr>
              <p:cNvPicPr preferRelativeResize="0"/>
              <p:nvPr/>
            </p:nvPicPr>
            <p:blipFill>
              <a:blip r:embed="rId2"/>
              <a:stretch>
                <a:fillRect/>
              </a:stretch>
            </p:blipFill>
            <p:spPr>
              <a:xfrm>
                <a:off x="1543363" y="3662239"/>
                <a:ext cx="3475151" cy="3211382"/>
              </a:xfrm>
              <a:prstGeom prst="rect">
                <a:avLst/>
              </a:prstGeom>
              <a:noFill/>
            </p:spPr>
          </p:pic>
          <p:pic>
            <p:nvPicPr>
              <p:cNvPr id="9" name="図 8">
                <a:extLst>
                  <a:ext uri="{FF2B5EF4-FFF2-40B4-BE49-F238E27FC236}">
                    <a16:creationId xmlns:a16="http://schemas.microsoft.com/office/drawing/2014/main" id="{1F4C3E83-B4DD-6C84-D82E-1B1ACEC3D479}"/>
                  </a:ext>
                </a:extLst>
              </p:cNvPr>
              <p:cNvPicPr>
                <a:picLocks noChangeAspect="1"/>
              </p:cNvPicPr>
              <p:nvPr/>
            </p:nvPicPr>
            <p:blipFill rotWithShape="1">
              <a:blip r:embed="rId3"/>
              <a:srcRect r="61518" b="-2745"/>
              <a:stretch/>
            </p:blipFill>
            <p:spPr>
              <a:xfrm>
                <a:off x="1543362" y="5836916"/>
                <a:ext cx="989097" cy="486325"/>
              </a:xfrm>
              <a:prstGeom prst="rect">
                <a:avLst/>
              </a:prstGeom>
            </p:spPr>
          </p:pic>
          <p:pic>
            <p:nvPicPr>
              <p:cNvPr id="10" name="図 9">
                <a:extLst>
                  <a:ext uri="{FF2B5EF4-FFF2-40B4-BE49-F238E27FC236}">
                    <a16:creationId xmlns:a16="http://schemas.microsoft.com/office/drawing/2014/main" id="{A646C6AE-CD42-050E-2B7D-EBA8254D506A}"/>
                  </a:ext>
                </a:extLst>
              </p:cNvPr>
              <p:cNvPicPr>
                <a:picLocks noChangeAspect="1"/>
              </p:cNvPicPr>
              <p:nvPr/>
            </p:nvPicPr>
            <p:blipFill>
              <a:blip r:embed="rId4"/>
              <a:stretch>
                <a:fillRect/>
              </a:stretch>
            </p:blipFill>
            <p:spPr>
              <a:xfrm>
                <a:off x="3594652" y="4162044"/>
                <a:ext cx="795420" cy="253250"/>
              </a:xfrm>
              <a:prstGeom prst="rect">
                <a:avLst/>
              </a:prstGeom>
            </p:spPr>
          </p:pic>
          <p:pic>
            <p:nvPicPr>
              <p:cNvPr id="11" name="図 10" descr="グラフ が含まれている画像&#10;&#10;自動的に生成された説明">
                <a:extLst>
                  <a:ext uri="{FF2B5EF4-FFF2-40B4-BE49-F238E27FC236}">
                    <a16:creationId xmlns:a16="http://schemas.microsoft.com/office/drawing/2014/main" id="{287E095A-ED99-D423-7C1B-F31BC9BBD663}"/>
                  </a:ext>
                </a:extLst>
              </p:cNvPr>
              <p:cNvPicPr>
                <a:picLocks noChangeAspect="1"/>
              </p:cNvPicPr>
              <p:nvPr/>
            </p:nvPicPr>
            <p:blipFill rotWithShape="1">
              <a:blip r:embed="rId5">
                <a:extLst>
                  <a:ext uri="{28A0092B-C50C-407E-A947-70E740481C1C}">
                    <a14:useLocalDpi xmlns:a14="http://schemas.microsoft.com/office/drawing/2010/main" val="0"/>
                  </a:ext>
                </a:extLst>
              </a:blip>
              <a:srcRect t="14461" b="25712"/>
              <a:stretch/>
            </p:blipFill>
            <p:spPr>
              <a:xfrm>
                <a:off x="3706778" y="4415294"/>
                <a:ext cx="563397" cy="337061"/>
              </a:xfrm>
              <a:prstGeom prst="rect">
                <a:avLst/>
              </a:prstGeom>
            </p:spPr>
          </p:pic>
          <p:pic>
            <p:nvPicPr>
              <p:cNvPr id="8" name="Google Shape;265;p45">
                <a:extLst>
                  <a:ext uri="{FF2B5EF4-FFF2-40B4-BE49-F238E27FC236}">
                    <a16:creationId xmlns:a16="http://schemas.microsoft.com/office/drawing/2014/main" id="{F8B2A4AA-AFA6-F0A9-3CB3-FA804227650F}"/>
                  </a:ext>
                </a:extLst>
              </p:cNvPr>
              <p:cNvPicPr preferRelativeResize="0"/>
              <p:nvPr/>
            </p:nvPicPr>
            <p:blipFill>
              <a:blip r:embed="rId6"/>
              <a:stretch>
                <a:fillRect/>
              </a:stretch>
            </p:blipFill>
            <p:spPr>
              <a:xfrm>
                <a:off x="2818016" y="3839848"/>
                <a:ext cx="888762" cy="731922"/>
              </a:xfrm>
              <a:prstGeom prst="rect">
                <a:avLst/>
              </a:prstGeom>
              <a:noFill/>
            </p:spPr>
          </p:pic>
          <p:pic>
            <p:nvPicPr>
              <p:cNvPr id="13" name="図 12">
                <a:extLst>
                  <a:ext uri="{FF2B5EF4-FFF2-40B4-BE49-F238E27FC236}">
                    <a16:creationId xmlns:a16="http://schemas.microsoft.com/office/drawing/2014/main" id="{E3EBC7A2-15CA-EAB7-6F49-42F92D9A633A}"/>
                  </a:ext>
                </a:extLst>
              </p:cNvPr>
              <p:cNvPicPr>
                <a:picLocks noChangeAspect="1"/>
              </p:cNvPicPr>
              <p:nvPr/>
            </p:nvPicPr>
            <p:blipFill>
              <a:blip r:embed="rId7"/>
              <a:stretch>
                <a:fillRect/>
              </a:stretch>
            </p:blipFill>
            <p:spPr>
              <a:xfrm>
                <a:off x="3542921" y="5986180"/>
                <a:ext cx="1521331" cy="337060"/>
              </a:xfrm>
              <a:prstGeom prst="rect">
                <a:avLst/>
              </a:prstGeom>
            </p:spPr>
          </p:pic>
        </p:grpSp>
        <p:sp>
          <p:nvSpPr>
            <p:cNvPr id="6" name="矢印: 下 5">
              <a:extLst>
                <a:ext uri="{FF2B5EF4-FFF2-40B4-BE49-F238E27FC236}">
                  <a16:creationId xmlns:a16="http://schemas.microsoft.com/office/drawing/2014/main" id="{0FCC5D3A-5E03-49AF-6840-2B597E810540}"/>
                </a:ext>
              </a:extLst>
            </p:cNvPr>
            <p:cNvSpPr/>
            <p:nvPr/>
          </p:nvSpPr>
          <p:spPr>
            <a:xfrm>
              <a:off x="2818016" y="3050223"/>
              <a:ext cx="888762" cy="6440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sp>
        <p:nvSpPr>
          <p:cNvPr id="12" name="四角形: 角を丸くする 11">
            <a:extLst>
              <a:ext uri="{FF2B5EF4-FFF2-40B4-BE49-F238E27FC236}">
                <a16:creationId xmlns:a16="http://schemas.microsoft.com/office/drawing/2014/main" id="{66712D7F-A8AF-3BAB-325F-CE15C05FFD2A}"/>
              </a:ext>
            </a:extLst>
          </p:cNvPr>
          <p:cNvSpPr/>
          <p:nvPr/>
        </p:nvSpPr>
        <p:spPr>
          <a:xfrm>
            <a:off x="5820613" y="5256494"/>
            <a:ext cx="6320562" cy="12350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ja-JP" sz="2400" dirty="0"/>
              <a:t>ISHI</a:t>
            </a:r>
            <a:r>
              <a:rPr kumimoji="1" lang="ja-JP" altLang="en-US" sz="2400" dirty="0"/>
              <a:t>会版</a:t>
            </a:r>
            <a:r>
              <a:rPr kumimoji="1" lang="en-US" altLang="ja-JP" sz="2400" dirty="0"/>
              <a:t>OpenMPW-PTC06-1</a:t>
            </a:r>
            <a:r>
              <a:rPr kumimoji="1" lang="ja-JP" altLang="en-US" sz="2400" dirty="0"/>
              <a:t>として開催！</a:t>
            </a:r>
          </a:p>
        </p:txBody>
      </p:sp>
    </p:spTree>
    <p:extLst>
      <p:ext uri="{BB962C8B-B14F-4D97-AF65-F5344CB8AC3E}">
        <p14:creationId xmlns:p14="http://schemas.microsoft.com/office/powerpoint/2010/main" val="308372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A21178-E4C5-F34F-4333-4FC254510EFE}"/>
              </a:ext>
            </a:extLst>
          </p:cNvPr>
          <p:cNvSpPr>
            <a:spLocks noGrp="1"/>
          </p:cNvSpPr>
          <p:nvPr>
            <p:ph type="title"/>
          </p:nvPr>
        </p:nvSpPr>
        <p:spPr>
          <a:xfrm>
            <a:off x="1057025" y="922644"/>
            <a:ext cx="5040285" cy="1169585"/>
          </a:xfrm>
        </p:spPr>
        <p:txBody>
          <a:bodyPr anchor="b">
            <a:normAutofit/>
          </a:bodyPr>
          <a:lstStyle/>
          <a:p>
            <a:r>
              <a:rPr kumimoji="1" lang="ja-JP" altLang="en-US" sz="3700"/>
              <a:t>シャトル：</a:t>
            </a:r>
            <a:br>
              <a:rPr kumimoji="1" lang="en-US" altLang="ja-JP" sz="3700"/>
            </a:br>
            <a:r>
              <a:rPr kumimoji="1" lang="en-US" altLang="ja-JP" sz="3700"/>
              <a:t>ISHI</a:t>
            </a:r>
            <a:r>
              <a:rPr kumimoji="1" lang="ja-JP" altLang="en-US" sz="3700"/>
              <a:t>会シェアの実績</a:t>
            </a:r>
          </a:p>
        </p:txBody>
      </p:sp>
      <p:sp>
        <p:nvSpPr>
          <p:cNvPr id="3" name="コンテンツ プレースホルダー 2">
            <a:extLst>
              <a:ext uri="{FF2B5EF4-FFF2-40B4-BE49-F238E27FC236}">
                <a16:creationId xmlns:a16="http://schemas.microsoft.com/office/drawing/2014/main" id="{162D0F08-09F3-93CC-65A1-E069F7774D43}"/>
              </a:ext>
            </a:extLst>
          </p:cNvPr>
          <p:cNvSpPr>
            <a:spLocks noGrp="1"/>
          </p:cNvSpPr>
          <p:nvPr>
            <p:ph idx="1"/>
          </p:nvPr>
        </p:nvSpPr>
        <p:spPr>
          <a:xfrm>
            <a:off x="1055715" y="2385389"/>
            <a:ext cx="5040285" cy="4320211"/>
          </a:xfrm>
        </p:spPr>
        <p:txBody>
          <a:bodyPr anchor="ctr">
            <a:normAutofit fontScale="92500" lnSpcReduction="20000"/>
          </a:bodyPr>
          <a:lstStyle/>
          <a:p>
            <a:r>
              <a:rPr kumimoji="1" lang="en-US" altLang="ja-JP" sz="1300" dirty="0"/>
              <a:t>2023/12</a:t>
            </a:r>
          </a:p>
          <a:p>
            <a:pPr lvl="1"/>
            <a:r>
              <a:rPr lang="en-US" altLang="ja-JP" sz="1300" dirty="0" err="1"/>
              <a:t>OpenMPW</a:t>
            </a:r>
            <a:r>
              <a:rPr lang="en-US" altLang="ja-JP" sz="1300" dirty="0"/>
              <a:t> GF-1</a:t>
            </a:r>
            <a:r>
              <a:rPr lang="ja-JP" altLang="en-US" sz="1300" dirty="0"/>
              <a:t>シャトル</a:t>
            </a:r>
            <a:endParaRPr lang="en-US" altLang="ja-JP" sz="1300" dirty="0"/>
          </a:p>
          <a:p>
            <a:pPr lvl="2"/>
            <a:r>
              <a:rPr kumimoji="1" lang="en-US" altLang="ja-JP" sz="1300" dirty="0">
                <a:hlinkClick r:id="rId3"/>
              </a:rPr>
              <a:t>https://github.com/ishi-kai/ISHI-KAI_Multiple_Projects_OpenGFMPW-1/</a:t>
            </a:r>
            <a:endParaRPr kumimoji="1" lang="en-US" altLang="ja-JP" sz="1300" dirty="0"/>
          </a:p>
          <a:p>
            <a:r>
              <a:rPr lang="en-US" altLang="ja-JP" sz="1300" dirty="0"/>
              <a:t>2024/05</a:t>
            </a:r>
          </a:p>
          <a:p>
            <a:pPr lvl="1"/>
            <a:r>
              <a:rPr kumimoji="1" lang="en-US" altLang="ja-JP" sz="1300" dirty="0"/>
              <a:t>Chipathon2023</a:t>
            </a:r>
          </a:p>
          <a:p>
            <a:pPr lvl="2"/>
            <a:r>
              <a:rPr kumimoji="1" lang="en-US" altLang="ja-JP" sz="1300" dirty="0">
                <a:hlinkClick r:id="rId4"/>
              </a:rPr>
              <a:t>https://github.com/ishi-kai/Chipathon2023_ADC/tree/main/submit_version</a:t>
            </a:r>
            <a:endParaRPr kumimoji="1" lang="en-US" altLang="ja-JP" sz="1300" dirty="0"/>
          </a:p>
          <a:p>
            <a:pPr lvl="2"/>
            <a:r>
              <a:rPr kumimoji="1" lang="en-US" altLang="ja-JP" sz="1300" dirty="0">
                <a:hlinkClick r:id="rId5"/>
              </a:rPr>
              <a:t>https://github.com/atuchiya/DC23-LTC2/tree/japan-test/TOP</a:t>
            </a:r>
            <a:endParaRPr kumimoji="1" lang="en-US" altLang="ja-JP" sz="1300" dirty="0"/>
          </a:p>
          <a:p>
            <a:r>
              <a:rPr kumimoji="1" lang="en-US" altLang="ja-JP" sz="1300" dirty="0"/>
              <a:t>2024/08</a:t>
            </a:r>
          </a:p>
          <a:p>
            <a:pPr lvl="1"/>
            <a:r>
              <a:rPr lang="en-US" altLang="ja-JP" sz="1300" dirty="0"/>
              <a:t>ISHI</a:t>
            </a:r>
            <a:r>
              <a:rPr lang="ja-JP" altLang="en-US" sz="1300" dirty="0"/>
              <a:t>会版</a:t>
            </a:r>
            <a:r>
              <a:rPr lang="en-US" altLang="ja-JP" sz="1300" dirty="0" err="1"/>
              <a:t>OpenMPW</a:t>
            </a:r>
            <a:r>
              <a:rPr lang="en-US" altLang="ja-JP" sz="1300" dirty="0"/>
              <a:t> PTC06-1</a:t>
            </a:r>
            <a:r>
              <a:rPr lang="ja-JP" altLang="en-US" sz="1300"/>
              <a:t>シャトル（フェニテック）</a:t>
            </a:r>
            <a:endParaRPr lang="en-US" altLang="ja-JP" sz="1300" dirty="0"/>
          </a:p>
          <a:p>
            <a:pPr lvl="2"/>
            <a:r>
              <a:rPr lang="en-US" altLang="ja-JP" sz="1300" dirty="0">
                <a:hlinkClick r:id="rId6"/>
              </a:rPr>
              <a:t>https://github.com/ishi-kai/ISHI-KAI_Multiple_Projects_OpenMPW_PTC06-1</a:t>
            </a:r>
            <a:endParaRPr lang="en-US" altLang="ja-JP" sz="1300" dirty="0"/>
          </a:p>
          <a:p>
            <a:r>
              <a:rPr kumimoji="1" lang="en-US" altLang="ja-JP" sz="1300" dirty="0"/>
              <a:t>2024/10</a:t>
            </a:r>
          </a:p>
          <a:p>
            <a:pPr lvl="1"/>
            <a:r>
              <a:rPr lang="en-US" altLang="ja-JP" sz="1300" dirty="0"/>
              <a:t>ISHI</a:t>
            </a:r>
            <a:r>
              <a:rPr lang="ja-JP" altLang="en-US" sz="1300"/>
              <a:t>会版</a:t>
            </a:r>
            <a:r>
              <a:rPr lang="en-US" altLang="ja-JP" sz="1300" dirty="0" err="1"/>
              <a:t>OpenMPW</a:t>
            </a:r>
            <a:r>
              <a:rPr lang="en-US" altLang="ja-JP" sz="1300" dirty="0"/>
              <a:t> TR10-1</a:t>
            </a:r>
            <a:r>
              <a:rPr lang="ja-JP" altLang="en-US" sz="1300"/>
              <a:t>シャトル（東海理化）</a:t>
            </a:r>
            <a:endParaRPr lang="en-US" altLang="ja-JP" sz="1300" dirty="0"/>
          </a:p>
          <a:p>
            <a:pPr lvl="2"/>
            <a:r>
              <a:rPr lang="en-US" altLang="ja-JP" sz="1300" dirty="0">
                <a:hlinkClick r:id="rId7"/>
              </a:rPr>
              <a:t>https://github.com/ishi-kai</a:t>
            </a:r>
            <a:r>
              <a:rPr lang="en-US" altLang="ja-JP" sz="1300" dirty="0">
                <a:hlinkClick r:id="rId8"/>
              </a:rPr>
              <a:t>/</a:t>
            </a:r>
            <a:r>
              <a:rPr lang="en-US" altLang="ja-JP" sz="1300" dirty="0">
                <a:hlinkClick r:id="rId7"/>
              </a:rPr>
              <a:t>ISHI-KAI_Multiple_Projects_OpenMPW_TR10-1</a:t>
            </a:r>
            <a:endParaRPr kumimoji="1" lang="en-US" altLang="ja-JP" sz="1300" dirty="0"/>
          </a:p>
          <a:p>
            <a:r>
              <a:rPr kumimoji="1" lang="en-US" altLang="ja-JP" sz="1300" dirty="0"/>
              <a:t>2024/12</a:t>
            </a:r>
          </a:p>
          <a:p>
            <a:pPr lvl="1"/>
            <a:r>
              <a:rPr lang="en-US" altLang="ja-JP" sz="1300" dirty="0"/>
              <a:t>ISHI</a:t>
            </a:r>
            <a:r>
              <a:rPr lang="ja-JP" altLang="en-US" sz="1300"/>
              <a:t>会版</a:t>
            </a:r>
            <a:r>
              <a:rPr lang="en-US" altLang="ja-JP" sz="1300" dirty="0" err="1"/>
              <a:t>OpenMPW</a:t>
            </a:r>
            <a:r>
              <a:rPr lang="en-US" altLang="ja-JP" sz="1300" dirty="0"/>
              <a:t> MF20-1</a:t>
            </a:r>
            <a:r>
              <a:rPr lang="ja-JP" altLang="en-US" sz="1300"/>
              <a:t>シャトル（ミニマルファブ）</a:t>
            </a:r>
            <a:endParaRPr lang="en-US" altLang="ja-JP" sz="1300" dirty="0"/>
          </a:p>
          <a:p>
            <a:pPr lvl="2"/>
            <a:r>
              <a:rPr lang="en-US" altLang="ja-JP" sz="1300" dirty="0">
                <a:hlinkClick r:id="rId9"/>
              </a:rPr>
              <a:t>https://github.com/ishi-kai/ISHI-KAI_Multiple_Projects_OpenMPW_MF20-1</a:t>
            </a:r>
            <a:endParaRPr lang="en-US" altLang="ja-JP" sz="1300" dirty="0"/>
          </a:p>
        </p:txBody>
      </p:sp>
      <p:pic>
        <p:nvPicPr>
          <p:cNvPr id="5" name="Google Shape;155;p19">
            <a:extLst>
              <a:ext uri="{FF2B5EF4-FFF2-40B4-BE49-F238E27FC236}">
                <a16:creationId xmlns:a16="http://schemas.microsoft.com/office/drawing/2014/main" id="{0289A1E6-F62F-DC0E-8F4B-0AD5889DA891}"/>
              </a:ext>
            </a:extLst>
          </p:cNvPr>
          <p:cNvPicPr preferRelativeResize="0"/>
          <p:nvPr/>
        </p:nvPicPr>
        <p:blipFill rotWithShape="1">
          <a:blip r:embed="rId10">
            <a:extLst>
              <a:ext uri="{28A0092B-C50C-407E-A947-70E740481C1C}">
                <a14:useLocalDpi xmlns:a14="http://schemas.microsoft.com/office/drawing/2010/main"/>
              </a:ext>
            </a:extLst>
          </a:blip>
          <a:srcRect/>
          <a:stretch/>
        </p:blipFill>
        <p:spPr>
          <a:xfrm>
            <a:off x="6946666" y="774285"/>
            <a:ext cx="2112264" cy="1999673"/>
          </a:xfrm>
          <a:prstGeom prst="rect">
            <a:avLst/>
          </a:prstGeom>
          <a:noFill/>
        </p:spPr>
      </p:pic>
      <p:pic>
        <p:nvPicPr>
          <p:cNvPr id="4" name="コンテンツ プレースホルダー 4" descr="ダイアグラム が含まれている画像&#10;&#10;自動的に生成された説明">
            <a:extLst>
              <a:ext uri="{FF2B5EF4-FFF2-40B4-BE49-F238E27FC236}">
                <a16:creationId xmlns:a16="http://schemas.microsoft.com/office/drawing/2014/main" id="{9B351733-3E5A-AFB7-DA7F-9ECEE5BC0DD8}"/>
              </a:ext>
            </a:extLst>
          </p:cNvPr>
          <p:cNvPicPr>
            <a:picLocks noChangeAspect="1"/>
          </p:cNvPicPr>
          <p:nvPr/>
        </p:nvPicPr>
        <p:blipFill rotWithShape="1">
          <a:blip r:embed="rId11">
            <a:extLst>
              <a:ext uri="{28A0092B-C50C-407E-A947-70E740481C1C}">
                <a14:useLocalDpi xmlns:a14="http://schemas.microsoft.com/office/drawing/2010/main"/>
              </a:ext>
            </a:extLst>
          </a:blip>
          <a:srcRect b="-5"/>
          <a:stretch/>
        </p:blipFill>
        <p:spPr>
          <a:xfrm>
            <a:off x="9223523" y="774285"/>
            <a:ext cx="2112264" cy="1999673"/>
          </a:xfrm>
          <a:prstGeom prst="rect">
            <a:avLst/>
          </a:prstGeom>
        </p:spPr>
      </p:pic>
      <p:pic>
        <p:nvPicPr>
          <p:cNvPr id="6" name="Google Shape;219;p23">
            <a:extLst>
              <a:ext uri="{FF2B5EF4-FFF2-40B4-BE49-F238E27FC236}">
                <a16:creationId xmlns:a16="http://schemas.microsoft.com/office/drawing/2014/main" id="{D5AC3E91-DE3A-5FD9-A71C-186C39D63DEA}"/>
              </a:ext>
            </a:extLst>
          </p:cNvPr>
          <p:cNvPicPr preferRelativeResize="0"/>
          <p:nvPr/>
        </p:nvPicPr>
        <p:blipFill rotWithShape="1">
          <a:blip r:embed="rId12">
            <a:extLst>
              <a:ext uri="{28A0092B-C50C-407E-A947-70E740481C1C}">
                <a14:useLocalDpi xmlns:a14="http://schemas.microsoft.com/office/drawing/2010/main"/>
              </a:ext>
            </a:extLst>
          </a:blip>
          <a:srcRect b="-2"/>
          <a:stretch/>
        </p:blipFill>
        <p:spPr>
          <a:xfrm>
            <a:off x="6946667" y="2942704"/>
            <a:ext cx="4389120" cy="3213543"/>
          </a:xfrm>
          <a:prstGeom prst="rect">
            <a:avLst/>
          </a:prstGeom>
          <a:noFill/>
        </p:spPr>
      </p:pic>
    </p:spTree>
    <p:extLst>
      <p:ext uri="{BB962C8B-B14F-4D97-AF65-F5344CB8AC3E}">
        <p14:creationId xmlns:p14="http://schemas.microsoft.com/office/powerpoint/2010/main" val="283225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ja-JP" altLang="en-US" sz="2400"/>
              <a:t>オープンソース半導体（オープンソースシリコン）について</a:t>
            </a:r>
            <a:endParaRPr lang="en-US" altLang="ja-JP" sz="2400" dirty="0"/>
          </a:p>
        </p:txBody>
      </p:sp>
      <p:cxnSp>
        <p:nvCxnSpPr>
          <p:cNvPr id="238" name="Straight Connector 2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0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8F46E25-711C-4BA2-2495-FD243D6E9559}"/>
              </a:ext>
            </a:extLst>
          </p:cNvPr>
          <p:cNvSpPr>
            <a:spLocks noGrp="1"/>
          </p:cNvSpPr>
          <p:nvPr>
            <p:ph type="title"/>
          </p:nvPr>
        </p:nvSpPr>
        <p:spPr>
          <a:xfrm>
            <a:off x="589560" y="856180"/>
            <a:ext cx="5279408" cy="1128068"/>
          </a:xfrm>
        </p:spPr>
        <p:txBody>
          <a:bodyPr anchor="ctr">
            <a:normAutofit/>
          </a:bodyPr>
          <a:lstStyle/>
          <a:p>
            <a:r>
              <a:rPr kumimoji="1" lang="ja-JP" altLang="en-US" sz="4000" dirty="0"/>
              <a:t>ハンズオンセミナー</a:t>
            </a:r>
          </a:p>
        </p:txBody>
      </p:sp>
      <p:grpSp>
        <p:nvGrpSpPr>
          <p:cNvPr id="4118"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9"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0"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22"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02EE36EE-DD64-FE09-542C-2B68D74A8154}"/>
              </a:ext>
            </a:extLst>
          </p:cNvPr>
          <p:cNvSpPr>
            <a:spLocks noGrp="1"/>
          </p:cNvSpPr>
          <p:nvPr>
            <p:ph idx="1"/>
          </p:nvPr>
        </p:nvSpPr>
        <p:spPr>
          <a:xfrm>
            <a:off x="321099" y="1404994"/>
            <a:ext cx="7609489" cy="5564593"/>
          </a:xfrm>
        </p:spPr>
        <p:txBody>
          <a:bodyPr anchor="ctr">
            <a:normAutofit/>
          </a:bodyPr>
          <a:lstStyle/>
          <a:p>
            <a:r>
              <a:rPr lang="ja-JP" altLang="en-US" sz="1600" dirty="0">
                <a:solidFill>
                  <a:srgbClr val="FF0000"/>
                </a:solidFill>
              </a:rPr>
              <a:t>知識ゼロ</a:t>
            </a:r>
            <a:r>
              <a:rPr lang="ja-JP" altLang="en-US" sz="1600" dirty="0"/>
              <a:t>から半導体設計の基礎がすべて学べる！</a:t>
            </a:r>
            <a:endParaRPr lang="en-US" altLang="ja-JP" sz="1600" dirty="0"/>
          </a:p>
          <a:p>
            <a:pPr marL="0" indent="0">
              <a:buNone/>
            </a:pPr>
            <a:r>
              <a:rPr kumimoji="1" lang="ja-JP" altLang="en-US" sz="1600" dirty="0"/>
              <a:t>　一番簡単なインバーター回路の</a:t>
            </a:r>
            <a:r>
              <a:rPr lang="ja-JP" altLang="en-US" sz="1600" dirty="0"/>
              <a:t>ハンズオンセミナー</a:t>
            </a:r>
            <a:endParaRPr lang="en-US" altLang="ja-JP" sz="1600" dirty="0"/>
          </a:p>
          <a:p>
            <a:pPr lvl="2"/>
            <a:r>
              <a:rPr kumimoji="1" lang="en-US" altLang="ja-JP" sz="1600" dirty="0"/>
              <a:t>Xschem</a:t>
            </a:r>
            <a:r>
              <a:rPr kumimoji="1" lang="ja-JP" altLang="en-US" sz="1600" dirty="0"/>
              <a:t>による回路設計</a:t>
            </a:r>
            <a:endParaRPr lang="en-US" altLang="ja-JP" sz="1600" dirty="0"/>
          </a:p>
          <a:p>
            <a:pPr lvl="3"/>
            <a:r>
              <a:rPr kumimoji="1" lang="ja-JP" altLang="en-US" sz="1400" dirty="0"/>
              <a:t>トランジスタの組み合わせで機能を実現する作業</a:t>
            </a:r>
            <a:endParaRPr kumimoji="1" lang="en-US" altLang="ja-JP" sz="1400" dirty="0"/>
          </a:p>
          <a:p>
            <a:pPr lvl="2"/>
            <a:r>
              <a:rPr kumimoji="1" lang="en-US" altLang="ja-JP" sz="1600" dirty="0"/>
              <a:t>ngspice</a:t>
            </a:r>
            <a:r>
              <a:rPr kumimoji="1" lang="ja-JP" altLang="en-US" sz="1600" dirty="0"/>
              <a:t>による回路特性シミュレーション</a:t>
            </a:r>
            <a:endParaRPr kumimoji="1" lang="en-US" altLang="ja-JP" sz="1600" dirty="0"/>
          </a:p>
          <a:p>
            <a:pPr lvl="3"/>
            <a:r>
              <a:rPr kumimoji="1" lang="ja-JP" altLang="en-US" sz="1400" dirty="0"/>
              <a:t>上記の回路が正しく動作するかを検証する作業</a:t>
            </a:r>
            <a:endParaRPr kumimoji="1" lang="en-US" altLang="ja-JP" sz="1400" dirty="0"/>
          </a:p>
          <a:p>
            <a:pPr lvl="2"/>
            <a:r>
              <a:rPr kumimoji="1" lang="en-US" altLang="ja-JP" sz="1600" dirty="0"/>
              <a:t>klayout</a:t>
            </a:r>
            <a:r>
              <a:rPr kumimoji="1" lang="ja-JP" altLang="en-US" sz="1600" dirty="0"/>
              <a:t>による回路デザイン</a:t>
            </a:r>
            <a:endParaRPr kumimoji="1" lang="en-US" altLang="ja-JP" sz="1600" dirty="0"/>
          </a:p>
          <a:p>
            <a:pPr lvl="3"/>
            <a:r>
              <a:rPr lang="ja-JP" altLang="en-US" sz="1400" dirty="0"/>
              <a:t>トランジスタを実際の半導体の上に配置する作業</a:t>
            </a:r>
            <a:endParaRPr kumimoji="1" lang="en-US" altLang="ja-JP" sz="1400" dirty="0"/>
          </a:p>
          <a:p>
            <a:pPr lvl="1"/>
            <a:r>
              <a:rPr kumimoji="1" lang="ja-JP" altLang="en-US" sz="1600" dirty="0"/>
              <a:t>丸々</a:t>
            </a:r>
            <a:r>
              <a:rPr kumimoji="1" lang="en-US" altLang="ja-JP" sz="1600" dirty="0"/>
              <a:t>1</a:t>
            </a:r>
            <a:r>
              <a:rPr kumimoji="1" lang="ja-JP" altLang="en-US" sz="1600" dirty="0"/>
              <a:t>日の講習会となります</a:t>
            </a:r>
            <a:endParaRPr kumimoji="1" lang="en-US" altLang="ja-JP" sz="1600" dirty="0"/>
          </a:p>
          <a:p>
            <a:pPr lvl="2"/>
            <a:r>
              <a:rPr kumimoji="1" lang="ja-JP" altLang="en-US" sz="1050" dirty="0"/>
              <a:t>講習会実施実績</a:t>
            </a:r>
          </a:p>
          <a:p>
            <a:pPr lvl="3"/>
            <a:r>
              <a:rPr kumimoji="1" lang="en-US" altLang="ja-JP" sz="1400" dirty="0">
                <a:hlinkClick r:id="rId2"/>
              </a:rPr>
              <a:t>https://ishikai.connpass.com/event/303102/</a:t>
            </a:r>
            <a:endParaRPr kumimoji="1" lang="en-US" altLang="ja-JP" sz="1400" dirty="0"/>
          </a:p>
          <a:p>
            <a:pPr lvl="3"/>
            <a:r>
              <a:rPr kumimoji="1" lang="en-US" altLang="ja-JP" sz="1400" dirty="0">
                <a:hlinkClick r:id="rId3"/>
              </a:rPr>
              <a:t>https://www.noritsuna.jp/download/ishi_20231110_3zki_ver2.pdf</a:t>
            </a:r>
            <a:endParaRPr kumimoji="1" lang="en-US" altLang="ja-JP" sz="1400" dirty="0"/>
          </a:p>
          <a:p>
            <a:pPr lvl="1"/>
            <a:r>
              <a:rPr lang="ja-JP" altLang="en-US" sz="2000" dirty="0"/>
              <a:t>参加者の声（半導体設計未経験者。電子工作をしたことがあるレベル）</a:t>
            </a:r>
            <a:endParaRPr lang="en-US" altLang="ja-JP" sz="2000" dirty="0"/>
          </a:p>
          <a:p>
            <a:pPr lvl="2"/>
            <a:r>
              <a:rPr kumimoji="1" lang="ja-JP" altLang="en-US" sz="1800" dirty="0"/>
              <a:t>チップの設計体験によりすごく技術的な刺激を受けた</a:t>
            </a:r>
            <a:endParaRPr kumimoji="1" lang="en-US" altLang="ja-JP" sz="1800" dirty="0"/>
          </a:p>
          <a:p>
            <a:pPr lvl="2"/>
            <a:r>
              <a:rPr lang="ja-JP" altLang="en-US" sz="1800" dirty="0"/>
              <a:t>半導体は全く未知のものだったが理解できたことで新しい知見を得ることが出来た</a:t>
            </a:r>
            <a:endParaRPr kumimoji="1" lang="en-US" altLang="ja-JP" sz="1800" dirty="0"/>
          </a:p>
        </p:txBody>
      </p:sp>
      <p:sp>
        <p:nvSpPr>
          <p:cNvPr id="4124"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8" name="Google Shape;218;p39"/>
          <p:cNvPicPr preferRelativeResize="0"/>
          <p:nvPr/>
        </p:nvPicPr>
        <p:blipFill>
          <a:blip r:embed="rId4"/>
          <a:stretch>
            <a:fillRect/>
          </a:stretch>
        </p:blipFill>
        <p:spPr>
          <a:xfrm>
            <a:off x="5541629" y="187118"/>
            <a:ext cx="4397433" cy="2495543"/>
          </a:xfrm>
          <a:prstGeom prst="rect">
            <a:avLst/>
          </a:prstGeom>
          <a:noFill/>
        </p:spPr>
      </p:pic>
      <p:sp>
        <p:nvSpPr>
          <p:cNvPr id="4115" name="Rectangle 411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a:extLst>
              <a:ext uri="{FF2B5EF4-FFF2-40B4-BE49-F238E27FC236}">
                <a16:creationId xmlns:a16="http://schemas.microsoft.com/office/drawing/2014/main" id="{78F0DB0C-0D2B-52C0-1575-235EB75E9F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49882" y="163905"/>
            <a:ext cx="3218857" cy="251875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all_members_layout_using">
            <a:extLst>
              <a:ext uri="{FF2B5EF4-FFF2-40B4-BE49-F238E27FC236}">
                <a16:creationId xmlns:a16="http://schemas.microsoft.com/office/drawing/2014/main" id="{F1DD62B9-768C-CC16-A77A-B068DCD0B552}"/>
              </a:ext>
            </a:extLst>
          </p:cNvPr>
          <p:cNvPicPr>
            <a:picLocks noChangeAspect="1"/>
          </p:cNvPicPr>
          <p:nvPr/>
        </p:nvPicPr>
        <p:blipFill>
          <a:blip r:embed="rId6" cstate="print">
            <a:extLst>
              <a:ext uri="{28A0092B-C50C-407E-A947-70E740481C1C}">
                <a14:useLocalDpi xmlns:a14="http://schemas.microsoft.com/office/drawing/2010/main" val="0"/>
              </a:ext>
            </a:extLst>
          </a:blip>
          <a:srcRect t="69"/>
          <a:stretch/>
        </p:blipFill>
        <p:spPr bwMode="auto">
          <a:xfrm>
            <a:off x="6810583" y="3226198"/>
            <a:ext cx="5136795" cy="3426462"/>
          </a:xfrm>
          <a:prstGeom prst="rect">
            <a:avLst/>
          </a:prstGeom>
          <a:noFill/>
        </p:spPr>
      </p:pic>
    </p:spTree>
    <p:extLst>
      <p:ext uri="{BB962C8B-B14F-4D97-AF65-F5344CB8AC3E}">
        <p14:creationId xmlns:p14="http://schemas.microsoft.com/office/powerpoint/2010/main" val="368133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8E7B0CE-264C-4E0A-450C-812D74266236}"/>
              </a:ext>
            </a:extLst>
          </p:cNvPr>
          <p:cNvSpPr>
            <a:spLocks noGrp="1"/>
          </p:cNvSpPr>
          <p:nvPr>
            <p:ph type="title"/>
          </p:nvPr>
        </p:nvSpPr>
        <p:spPr>
          <a:xfrm>
            <a:off x="1057025" y="922644"/>
            <a:ext cx="5040285" cy="1169585"/>
          </a:xfrm>
        </p:spPr>
        <p:txBody>
          <a:bodyPr anchor="b">
            <a:normAutofit fontScale="90000"/>
          </a:bodyPr>
          <a:lstStyle/>
          <a:p>
            <a:r>
              <a:rPr kumimoji="1" lang="ja-JP" altLang="en-US" sz="4000" dirty="0"/>
              <a:t>ハンズオンセミナー：ターゲット</a:t>
            </a:r>
          </a:p>
        </p:txBody>
      </p:sp>
      <p:sp>
        <p:nvSpPr>
          <p:cNvPr id="13"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コンテンツ プレースホルダー 2">
            <a:extLst>
              <a:ext uri="{FF2B5EF4-FFF2-40B4-BE49-F238E27FC236}">
                <a16:creationId xmlns:a16="http://schemas.microsoft.com/office/drawing/2014/main" id="{E587390A-87EB-472A-73F1-3E079D3134AD}"/>
              </a:ext>
            </a:extLst>
          </p:cNvPr>
          <p:cNvSpPr>
            <a:spLocks noGrp="1"/>
          </p:cNvSpPr>
          <p:nvPr>
            <p:ph idx="1"/>
          </p:nvPr>
        </p:nvSpPr>
        <p:spPr>
          <a:xfrm>
            <a:off x="1055716" y="2508105"/>
            <a:ext cx="6683502" cy="3867758"/>
          </a:xfrm>
        </p:spPr>
        <p:txBody>
          <a:bodyPr anchor="ctr">
            <a:normAutofit/>
          </a:bodyPr>
          <a:lstStyle/>
          <a:p>
            <a:r>
              <a:rPr lang="ja-JP" altLang="en-US" sz="2000"/>
              <a:t>初めての「半導体設計を体験してもらう」ことが目的</a:t>
            </a:r>
            <a:endParaRPr kumimoji="1" lang="en-US" altLang="ja-JP" sz="2000" dirty="0"/>
          </a:p>
          <a:p>
            <a:pPr lvl="1"/>
            <a:r>
              <a:rPr lang="ja-JP" altLang="en-US" sz="1600"/>
              <a:t>ソフトウェアやハードウェアの企業内に半導体設計者を増やす</a:t>
            </a:r>
            <a:endParaRPr lang="en-US" altLang="ja-JP" sz="1600" dirty="0"/>
          </a:p>
          <a:p>
            <a:pPr lvl="1"/>
            <a:endParaRPr kumimoji="1" lang="en-US" altLang="ja-JP" sz="2000" dirty="0"/>
          </a:p>
          <a:p>
            <a:r>
              <a:rPr kumimoji="1" lang="ja-JP" altLang="en-US" sz="2000"/>
              <a:t>参加者のモチベーション</a:t>
            </a:r>
            <a:endParaRPr kumimoji="1" lang="en-US" altLang="ja-JP" sz="2000" dirty="0"/>
          </a:p>
          <a:p>
            <a:pPr lvl="1"/>
            <a:r>
              <a:rPr kumimoji="1" lang="ja-JP" altLang="en-US" sz="1400"/>
              <a:t>半導体</a:t>
            </a:r>
            <a:r>
              <a:rPr kumimoji="1" lang="ja-JP" altLang="en-US" sz="1400" dirty="0"/>
              <a:t>って話をよく聞くようになったので、具体的に知りたい！</a:t>
            </a:r>
            <a:endParaRPr kumimoji="1" lang="en-US" altLang="ja-JP" sz="1400" dirty="0"/>
          </a:p>
          <a:p>
            <a:pPr lvl="2"/>
            <a:r>
              <a:rPr lang="ja-JP" altLang="en-US" sz="1400" dirty="0"/>
              <a:t>半導体の基礎知識</a:t>
            </a:r>
            <a:endParaRPr lang="en-US" altLang="ja-JP" sz="1400" dirty="0"/>
          </a:p>
          <a:p>
            <a:pPr lvl="2"/>
            <a:r>
              <a:rPr lang="ja-JP" altLang="en-US" sz="1400" dirty="0"/>
              <a:t>半導体の工場のプロセス</a:t>
            </a:r>
            <a:r>
              <a:rPr lang="ja-JP" altLang="en-US" sz="1400"/>
              <a:t>の内容</a:t>
            </a:r>
            <a:endParaRPr kumimoji="1" lang="en-US" altLang="ja-JP" sz="1400" dirty="0"/>
          </a:p>
          <a:p>
            <a:pPr lvl="1"/>
            <a:r>
              <a:rPr lang="ja-JP" altLang="en-US" sz="1400" dirty="0"/>
              <a:t>もっとコンピュータの動作原理を知りたい！</a:t>
            </a:r>
            <a:endParaRPr kumimoji="1" lang="en-US" altLang="ja-JP" sz="1400" dirty="0"/>
          </a:p>
          <a:p>
            <a:pPr lvl="2"/>
            <a:r>
              <a:rPr lang="ja-JP" altLang="en-US" sz="1400" dirty="0"/>
              <a:t>最近、自作</a:t>
            </a:r>
            <a:r>
              <a:rPr lang="en-US" altLang="ja-JP" sz="1400" dirty="0"/>
              <a:t>CPU</a:t>
            </a:r>
            <a:r>
              <a:rPr lang="ja-JP" altLang="en-US" sz="1400" dirty="0"/>
              <a:t>が流行っているらしい</a:t>
            </a:r>
            <a:endParaRPr lang="en-US" altLang="ja-JP" sz="1400" dirty="0"/>
          </a:p>
          <a:p>
            <a:pPr lvl="3"/>
            <a:r>
              <a:rPr kumimoji="1" lang="ja-JP" altLang="en-US" sz="1400" dirty="0"/>
              <a:t>どうやらコンパイラレベルさえ隠蔽されてしまったためかより原理的なところへの回帰が起こっている</a:t>
            </a:r>
          </a:p>
        </p:txBody>
      </p:sp>
      <p:pic>
        <p:nvPicPr>
          <p:cNvPr id="7" name="図 6">
            <a:extLst>
              <a:ext uri="{FF2B5EF4-FFF2-40B4-BE49-F238E27FC236}">
                <a16:creationId xmlns:a16="http://schemas.microsoft.com/office/drawing/2014/main" id="{B0399B76-7B8B-3083-B783-2B045378EB69}"/>
              </a:ext>
            </a:extLst>
          </p:cNvPr>
          <p:cNvPicPr>
            <a:picLocks noChangeAspect="1"/>
          </p:cNvPicPr>
          <p:nvPr/>
        </p:nvPicPr>
        <p:blipFill>
          <a:blip r:embed="rId2"/>
          <a:stretch>
            <a:fillRect/>
          </a:stretch>
        </p:blipFill>
        <p:spPr>
          <a:xfrm>
            <a:off x="7825263" y="235598"/>
            <a:ext cx="2963771" cy="2934135"/>
          </a:xfrm>
          <a:prstGeom prst="rect">
            <a:avLst/>
          </a:prstGeom>
        </p:spPr>
      </p:pic>
      <p:pic>
        <p:nvPicPr>
          <p:cNvPr id="5" name="図 4">
            <a:extLst>
              <a:ext uri="{FF2B5EF4-FFF2-40B4-BE49-F238E27FC236}">
                <a16:creationId xmlns:a16="http://schemas.microsoft.com/office/drawing/2014/main" id="{F917DC5F-5F9E-8D8E-92E1-B961695D5BE9}"/>
              </a:ext>
            </a:extLst>
          </p:cNvPr>
          <p:cNvPicPr>
            <a:picLocks noChangeAspect="1"/>
          </p:cNvPicPr>
          <p:nvPr/>
        </p:nvPicPr>
        <p:blipFill>
          <a:blip r:embed="rId3"/>
          <a:stretch>
            <a:fillRect/>
          </a:stretch>
        </p:blipFill>
        <p:spPr>
          <a:xfrm>
            <a:off x="7739539" y="3428682"/>
            <a:ext cx="3135221" cy="2900080"/>
          </a:xfrm>
          <a:prstGeom prst="rect">
            <a:avLst/>
          </a:prstGeom>
        </p:spPr>
      </p:pic>
    </p:spTree>
    <p:extLst>
      <p:ext uri="{BB962C8B-B14F-4D97-AF65-F5344CB8AC3E}">
        <p14:creationId xmlns:p14="http://schemas.microsoft.com/office/powerpoint/2010/main" val="214448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B42F36-B3C1-4247-AF36-090F0134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F131A2-E574-4D95-A322-C5FF0B64E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800">
                <a:solidFill>
                  <a:srgbClr val="000000"/>
                </a:solidFill>
                <a:latin typeface="Times-Roman"/>
              </a:rPr>
              <a:t>FamilyID=Office_ArchiveTorn</a:t>
            </a:r>
            <a:endParaRPr lang="en-US" dirty="0"/>
          </a:p>
        </p:txBody>
      </p:sp>
      <p:sp>
        <p:nvSpPr>
          <p:cNvPr id="2" name="タイトル 1">
            <a:extLst>
              <a:ext uri="{FF2B5EF4-FFF2-40B4-BE49-F238E27FC236}">
                <a16:creationId xmlns:a16="http://schemas.microsoft.com/office/drawing/2014/main" id="{36C41C27-5530-DFAC-FAA8-FF9150C5DC81}"/>
              </a:ext>
            </a:extLst>
          </p:cNvPr>
          <p:cNvSpPr>
            <a:spLocks noGrp="1"/>
          </p:cNvSpPr>
          <p:nvPr>
            <p:ph type="title"/>
          </p:nvPr>
        </p:nvSpPr>
        <p:spPr>
          <a:xfrm>
            <a:off x="1132361" y="4748796"/>
            <a:ext cx="8804444" cy="1004048"/>
          </a:xfrm>
        </p:spPr>
        <p:txBody>
          <a:bodyPr vert="horz" lIns="91440" tIns="45720" rIns="91440" bIns="45720" rtlCol="0" anchor="b">
            <a:normAutofit/>
          </a:bodyPr>
          <a:lstStyle/>
          <a:p>
            <a:r>
              <a:rPr kumimoji="1" lang="ja-JP" altLang="en-US" sz="3600" kern="1200">
                <a:solidFill>
                  <a:schemeClr val="tx1">
                    <a:lumMod val="85000"/>
                    <a:lumOff val="15000"/>
                  </a:schemeClr>
                </a:solidFill>
                <a:latin typeface="+mj-lt"/>
                <a:ea typeface="+mj-ea"/>
                <a:cs typeface="+mj-cs"/>
              </a:rPr>
              <a:t>測定会＆お渡し会</a:t>
            </a:r>
          </a:p>
        </p:txBody>
      </p:sp>
      <p:pic>
        <p:nvPicPr>
          <p:cNvPr id="9" name="図 8">
            <a:extLst>
              <a:ext uri="{FF2B5EF4-FFF2-40B4-BE49-F238E27FC236}">
                <a16:creationId xmlns:a16="http://schemas.microsoft.com/office/drawing/2014/main" id="{5B31FC03-776F-229F-4B31-CB215F0904AF}"/>
              </a:ext>
            </a:extLst>
          </p:cNvPr>
          <p:cNvPicPr>
            <a:picLocks noChangeAspect="1"/>
          </p:cNvPicPr>
          <p:nvPr/>
        </p:nvPicPr>
        <p:blipFill>
          <a:blip r:embed="rId2">
            <a:extLst>
              <a:ext uri="{28A0092B-C50C-407E-A947-70E740481C1C}">
                <a14:useLocalDpi xmlns:a14="http://schemas.microsoft.com/office/drawing/2010/main" val="0"/>
              </a:ext>
            </a:extLst>
          </a:blip>
          <a:srcRect l="25228" r="29968" b="-1"/>
          <a:stretch/>
        </p:blipFill>
        <p:spPr>
          <a:xfrm>
            <a:off x="4038601" y="10"/>
            <a:ext cx="4079551" cy="5121732"/>
          </a:xfrm>
          <a:custGeom>
            <a:avLst/>
            <a:gdLst/>
            <a:ahLst/>
            <a:cxnLst/>
            <a:rect l="l" t="t" r="r" b="b"/>
            <a:pathLst>
              <a:path w="4079551" h="5121742">
                <a:moveTo>
                  <a:pt x="0" y="0"/>
                </a:moveTo>
                <a:lnTo>
                  <a:pt x="1995194" y="0"/>
                </a:lnTo>
                <a:lnTo>
                  <a:pt x="2066032" y="17448"/>
                </a:lnTo>
                <a:cubicBezTo>
                  <a:pt x="2128997" y="23966"/>
                  <a:pt x="2110147" y="27214"/>
                  <a:pt x="2159511" y="26888"/>
                </a:cubicBezTo>
                <a:cubicBezTo>
                  <a:pt x="2164432" y="26525"/>
                  <a:pt x="2173850" y="35708"/>
                  <a:pt x="2192911" y="33431"/>
                </a:cubicBezTo>
                <a:cubicBezTo>
                  <a:pt x="2223081" y="37362"/>
                  <a:pt x="2206425" y="48416"/>
                  <a:pt x="2245068" y="52056"/>
                </a:cubicBezTo>
                <a:cubicBezTo>
                  <a:pt x="2241495" y="55478"/>
                  <a:pt x="2279354" y="53783"/>
                  <a:pt x="2283002" y="65933"/>
                </a:cubicBezTo>
                <a:cubicBezTo>
                  <a:pt x="2299420" y="69803"/>
                  <a:pt x="2324641" y="73066"/>
                  <a:pt x="2343575" y="75274"/>
                </a:cubicBezTo>
                <a:cubicBezTo>
                  <a:pt x="2371943" y="81224"/>
                  <a:pt x="2386065" y="87641"/>
                  <a:pt x="2390257" y="91880"/>
                </a:cubicBezTo>
                <a:cubicBezTo>
                  <a:pt x="2418657" y="98611"/>
                  <a:pt x="2415586" y="99822"/>
                  <a:pt x="2452878" y="114104"/>
                </a:cubicBezTo>
                <a:cubicBezTo>
                  <a:pt x="2474763" y="108974"/>
                  <a:pt x="2493568" y="120070"/>
                  <a:pt x="2502728" y="130204"/>
                </a:cubicBezTo>
                <a:cubicBezTo>
                  <a:pt x="2527501" y="139804"/>
                  <a:pt x="2581310" y="162727"/>
                  <a:pt x="2616700" y="165762"/>
                </a:cubicBezTo>
                <a:cubicBezTo>
                  <a:pt x="2670822" y="165032"/>
                  <a:pt x="2655678" y="176304"/>
                  <a:pt x="2679757" y="184874"/>
                </a:cubicBezTo>
                <a:cubicBezTo>
                  <a:pt x="2698501" y="195527"/>
                  <a:pt x="2695893" y="186329"/>
                  <a:pt x="2715454" y="199796"/>
                </a:cubicBezTo>
                <a:lnTo>
                  <a:pt x="2751684" y="215417"/>
                </a:lnTo>
                <a:lnTo>
                  <a:pt x="2795379" y="239878"/>
                </a:lnTo>
                <a:lnTo>
                  <a:pt x="2805381" y="246602"/>
                </a:lnTo>
                <a:cubicBezTo>
                  <a:pt x="2810511" y="246626"/>
                  <a:pt x="2813766" y="247045"/>
                  <a:pt x="2815845" y="247782"/>
                </a:cubicBezTo>
                <a:cubicBezTo>
                  <a:pt x="2815896" y="247881"/>
                  <a:pt x="2815949" y="247980"/>
                  <a:pt x="2816000" y="248079"/>
                </a:cubicBezTo>
                <a:lnTo>
                  <a:pt x="2830764" y="251040"/>
                </a:lnTo>
                <a:cubicBezTo>
                  <a:pt x="2847879" y="251404"/>
                  <a:pt x="2882218" y="277370"/>
                  <a:pt x="2898472" y="276678"/>
                </a:cubicBezTo>
                <a:cubicBezTo>
                  <a:pt x="2905647" y="293133"/>
                  <a:pt x="2902453" y="265766"/>
                  <a:pt x="2929804" y="280704"/>
                </a:cubicBezTo>
                <a:cubicBezTo>
                  <a:pt x="2941996" y="282696"/>
                  <a:pt x="2947122" y="284716"/>
                  <a:pt x="2957338" y="286247"/>
                </a:cubicBezTo>
                <a:cubicBezTo>
                  <a:pt x="2957479" y="286667"/>
                  <a:pt x="2990960" y="289467"/>
                  <a:pt x="2991101" y="289887"/>
                </a:cubicBezTo>
                <a:lnTo>
                  <a:pt x="3015504" y="293980"/>
                </a:lnTo>
                <a:lnTo>
                  <a:pt x="3021078" y="296051"/>
                </a:lnTo>
                <a:lnTo>
                  <a:pt x="3053567" y="292851"/>
                </a:lnTo>
                <a:lnTo>
                  <a:pt x="3069787" y="292672"/>
                </a:lnTo>
                <a:lnTo>
                  <a:pt x="3075539" y="289579"/>
                </a:lnTo>
                <a:cubicBezTo>
                  <a:pt x="3081105" y="287930"/>
                  <a:pt x="3088240" y="287741"/>
                  <a:pt x="3098888" y="290860"/>
                </a:cubicBezTo>
                <a:lnTo>
                  <a:pt x="3101129" y="292153"/>
                </a:lnTo>
                <a:lnTo>
                  <a:pt x="3133932" y="286561"/>
                </a:lnTo>
                <a:cubicBezTo>
                  <a:pt x="3140944" y="284784"/>
                  <a:pt x="3168952" y="294171"/>
                  <a:pt x="3174858" y="290616"/>
                </a:cubicBezTo>
                <a:cubicBezTo>
                  <a:pt x="3230764" y="295457"/>
                  <a:pt x="3264969" y="278925"/>
                  <a:pt x="3333227" y="290351"/>
                </a:cubicBezTo>
                <a:cubicBezTo>
                  <a:pt x="3378919" y="294938"/>
                  <a:pt x="3404596" y="294841"/>
                  <a:pt x="3434083" y="298450"/>
                </a:cubicBezTo>
                <a:cubicBezTo>
                  <a:pt x="3463570" y="302059"/>
                  <a:pt x="3491152" y="308462"/>
                  <a:pt x="3510149" y="312007"/>
                </a:cubicBezTo>
                <a:cubicBezTo>
                  <a:pt x="3529146" y="315552"/>
                  <a:pt x="3524019" y="317217"/>
                  <a:pt x="3548064" y="319723"/>
                </a:cubicBezTo>
                <a:cubicBezTo>
                  <a:pt x="3572109" y="322229"/>
                  <a:pt x="3631075" y="320322"/>
                  <a:pt x="3654421" y="327043"/>
                </a:cubicBezTo>
                <a:cubicBezTo>
                  <a:pt x="3679638" y="326359"/>
                  <a:pt x="3682937" y="337391"/>
                  <a:pt x="3696714" y="336075"/>
                </a:cubicBezTo>
                <a:cubicBezTo>
                  <a:pt x="3767949" y="352546"/>
                  <a:pt x="3827292" y="349618"/>
                  <a:pt x="3913983" y="346950"/>
                </a:cubicBezTo>
                <a:cubicBezTo>
                  <a:pt x="3971130" y="351831"/>
                  <a:pt x="3970098" y="354607"/>
                  <a:pt x="3995145" y="357420"/>
                </a:cubicBezTo>
                <a:cubicBezTo>
                  <a:pt x="4002790" y="360247"/>
                  <a:pt x="4006581" y="350414"/>
                  <a:pt x="4013468" y="354306"/>
                </a:cubicBezTo>
                <a:lnTo>
                  <a:pt x="4048834" y="359505"/>
                </a:lnTo>
                <a:lnTo>
                  <a:pt x="4074799" y="369645"/>
                </a:lnTo>
                <a:lnTo>
                  <a:pt x="4079551" y="370898"/>
                </a:lnTo>
                <a:lnTo>
                  <a:pt x="4079551" y="5121742"/>
                </a:lnTo>
                <a:lnTo>
                  <a:pt x="4068742" y="5113500"/>
                </a:lnTo>
                <a:cubicBezTo>
                  <a:pt x="4063338" y="5107661"/>
                  <a:pt x="4059868" y="5101409"/>
                  <a:pt x="4058894" y="5094665"/>
                </a:cubicBezTo>
                <a:cubicBezTo>
                  <a:pt x="3987852" y="5077156"/>
                  <a:pt x="4047488" y="5077984"/>
                  <a:pt x="3952029" y="5063154"/>
                </a:cubicBezTo>
                <a:cubicBezTo>
                  <a:pt x="3867363" y="5050598"/>
                  <a:pt x="3615061" y="5028910"/>
                  <a:pt x="3557637" y="5010001"/>
                </a:cubicBezTo>
                <a:cubicBezTo>
                  <a:pt x="3479990" y="5000422"/>
                  <a:pt x="3519950" y="4999882"/>
                  <a:pt x="3486145" y="5005680"/>
                </a:cubicBezTo>
                <a:cubicBezTo>
                  <a:pt x="3429218" y="5014226"/>
                  <a:pt x="3425986" y="4996913"/>
                  <a:pt x="3388517" y="4998135"/>
                </a:cubicBezTo>
                <a:cubicBezTo>
                  <a:pt x="3332792" y="4985135"/>
                  <a:pt x="3225211" y="4978839"/>
                  <a:pt x="3151800" y="4964999"/>
                </a:cubicBezTo>
                <a:cubicBezTo>
                  <a:pt x="3089955" y="4955605"/>
                  <a:pt x="3078013" y="4941781"/>
                  <a:pt x="3017820" y="4936923"/>
                </a:cubicBezTo>
                <a:cubicBezTo>
                  <a:pt x="2983861" y="4928606"/>
                  <a:pt x="2965335" y="4947639"/>
                  <a:pt x="2948051" y="4915098"/>
                </a:cubicBezTo>
                <a:cubicBezTo>
                  <a:pt x="2926332" y="4902193"/>
                  <a:pt x="2886343" y="4901643"/>
                  <a:pt x="2850186" y="4894812"/>
                </a:cubicBezTo>
                <a:cubicBezTo>
                  <a:pt x="2832001" y="4893294"/>
                  <a:pt x="2812810" y="4898744"/>
                  <a:pt x="2773357" y="4888477"/>
                </a:cubicBezTo>
                <a:cubicBezTo>
                  <a:pt x="2743350" y="4880689"/>
                  <a:pt x="2708497" y="4865066"/>
                  <a:pt x="2705025" y="4886289"/>
                </a:cubicBezTo>
                <a:cubicBezTo>
                  <a:pt x="2674575" y="4858628"/>
                  <a:pt x="2685763" y="4877642"/>
                  <a:pt x="2646233" y="4877189"/>
                </a:cubicBezTo>
                <a:cubicBezTo>
                  <a:pt x="2543240" y="4848149"/>
                  <a:pt x="2501889" y="4866909"/>
                  <a:pt x="2424169" y="4851885"/>
                </a:cubicBezTo>
                <a:cubicBezTo>
                  <a:pt x="2404486" y="4833480"/>
                  <a:pt x="2400682" y="4878338"/>
                  <a:pt x="2350685" y="4835310"/>
                </a:cubicBezTo>
                <a:cubicBezTo>
                  <a:pt x="2346969" y="4837458"/>
                  <a:pt x="2324430" y="4815003"/>
                  <a:pt x="2309189" y="4809282"/>
                </a:cubicBezTo>
                <a:cubicBezTo>
                  <a:pt x="2293948" y="4803561"/>
                  <a:pt x="2272811" y="4801970"/>
                  <a:pt x="2259235" y="4800986"/>
                </a:cubicBezTo>
                <a:cubicBezTo>
                  <a:pt x="2245658" y="4800001"/>
                  <a:pt x="2243609" y="4803372"/>
                  <a:pt x="2227729" y="4803372"/>
                </a:cubicBezTo>
                <a:cubicBezTo>
                  <a:pt x="2211848" y="4803372"/>
                  <a:pt x="2190174" y="4790407"/>
                  <a:pt x="2160878" y="4813279"/>
                </a:cubicBezTo>
                <a:cubicBezTo>
                  <a:pt x="2146951" y="4811561"/>
                  <a:pt x="2155252" y="4798893"/>
                  <a:pt x="2144167" y="4793069"/>
                </a:cubicBezTo>
                <a:cubicBezTo>
                  <a:pt x="2138625" y="4790157"/>
                  <a:pt x="2130209" y="4787368"/>
                  <a:pt x="2121162" y="4784859"/>
                </a:cubicBezTo>
                <a:lnTo>
                  <a:pt x="2094401" y="4778344"/>
                </a:lnTo>
                <a:lnTo>
                  <a:pt x="2094882" y="4776919"/>
                </a:lnTo>
                <a:cubicBezTo>
                  <a:pt x="2092677" y="4775558"/>
                  <a:pt x="2089097" y="4774323"/>
                  <a:pt x="2087794" y="4774223"/>
                </a:cubicBezTo>
                <a:cubicBezTo>
                  <a:pt x="2086491" y="4774123"/>
                  <a:pt x="2087466" y="4775159"/>
                  <a:pt x="2094371" y="4778337"/>
                </a:cubicBezTo>
                <a:lnTo>
                  <a:pt x="2094401" y="4778344"/>
                </a:lnTo>
                <a:lnTo>
                  <a:pt x="2093715" y="4780377"/>
                </a:lnTo>
                <a:cubicBezTo>
                  <a:pt x="2089515" y="4780985"/>
                  <a:pt x="2080286" y="4780711"/>
                  <a:pt x="2062375" y="4778549"/>
                </a:cubicBezTo>
                <a:cubicBezTo>
                  <a:pt x="2042674" y="4771181"/>
                  <a:pt x="2014477" y="4774492"/>
                  <a:pt x="1994248" y="4768862"/>
                </a:cubicBezTo>
                <a:cubicBezTo>
                  <a:pt x="1974019" y="4763231"/>
                  <a:pt x="1952871" y="4755713"/>
                  <a:pt x="1937256" y="4751678"/>
                </a:cubicBezTo>
                <a:cubicBezTo>
                  <a:pt x="1907785" y="4744300"/>
                  <a:pt x="1899543" y="4740617"/>
                  <a:pt x="1881810" y="4737737"/>
                </a:cubicBezTo>
                <a:cubicBezTo>
                  <a:pt x="1864077" y="4734858"/>
                  <a:pt x="1845240" y="4734501"/>
                  <a:pt x="1830859" y="4734403"/>
                </a:cubicBezTo>
                <a:cubicBezTo>
                  <a:pt x="1816479" y="4734305"/>
                  <a:pt x="1813540" y="4739700"/>
                  <a:pt x="1795527" y="4737148"/>
                </a:cubicBezTo>
                <a:cubicBezTo>
                  <a:pt x="1766274" y="4729435"/>
                  <a:pt x="1769196" y="4730400"/>
                  <a:pt x="1733366" y="4726150"/>
                </a:cubicBezTo>
                <a:lnTo>
                  <a:pt x="1642377" y="4726617"/>
                </a:lnTo>
                <a:lnTo>
                  <a:pt x="1611957" y="4723904"/>
                </a:lnTo>
                <a:cubicBezTo>
                  <a:pt x="1601202" y="4725929"/>
                  <a:pt x="1590447" y="4714121"/>
                  <a:pt x="1579694" y="4716145"/>
                </a:cubicBezTo>
                <a:lnTo>
                  <a:pt x="1529000" y="4712292"/>
                </a:lnTo>
                <a:cubicBezTo>
                  <a:pt x="1506629" y="4692374"/>
                  <a:pt x="1502551" y="4712551"/>
                  <a:pt x="1486695" y="4707303"/>
                </a:cubicBezTo>
                <a:cubicBezTo>
                  <a:pt x="1459462" y="4696523"/>
                  <a:pt x="1453852" y="4697563"/>
                  <a:pt x="1426366" y="4687718"/>
                </a:cubicBezTo>
                <a:cubicBezTo>
                  <a:pt x="1412560" y="4689453"/>
                  <a:pt x="1397512" y="4684365"/>
                  <a:pt x="1384037" y="4687843"/>
                </a:cubicBezTo>
                <a:lnTo>
                  <a:pt x="1346996" y="4686184"/>
                </a:lnTo>
                <a:lnTo>
                  <a:pt x="1308817" y="4690023"/>
                </a:lnTo>
                <a:lnTo>
                  <a:pt x="1268850" y="4701204"/>
                </a:lnTo>
                <a:cubicBezTo>
                  <a:pt x="1253323" y="4701949"/>
                  <a:pt x="1236826" y="4700974"/>
                  <a:pt x="1218909" y="4697243"/>
                </a:cubicBezTo>
                <a:cubicBezTo>
                  <a:pt x="1204883" y="4695263"/>
                  <a:pt x="1183521" y="4694006"/>
                  <a:pt x="1167081" y="4681108"/>
                </a:cubicBezTo>
                <a:cubicBezTo>
                  <a:pt x="1150641" y="4668210"/>
                  <a:pt x="1027982" y="4656956"/>
                  <a:pt x="1028065" y="4656732"/>
                </a:cubicBezTo>
                <a:cubicBezTo>
                  <a:pt x="997413" y="4653433"/>
                  <a:pt x="998916" y="4666066"/>
                  <a:pt x="983167" y="4667463"/>
                </a:cubicBezTo>
                <a:cubicBezTo>
                  <a:pt x="967418" y="4668859"/>
                  <a:pt x="959283" y="4663456"/>
                  <a:pt x="933575" y="4665113"/>
                </a:cubicBezTo>
                <a:cubicBezTo>
                  <a:pt x="907867" y="4666771"/>
                  <a:pt x="856664" y="4676890"/>
                  <a:pt x="828922" y="4677409"/>
                </a:cubicBezTo>
                <a:cubicBezTo>
                  <a:pt x="808598" y="4677652"/>
                  <a:pt x="807933" y="4665718"/>
                  <a:pt x="785859" y="4661311"/>
                </a:cubicBezTo>
                <a:cubicBezTo>
                  <a:pt x="764346" y="4676275"/>
                  <a:pt x="708123" y="4640980"/>
                  <a:pt x="709519" y="4662282"/>
                </a:cubicBezTo>
                <a:cubicBezTo>
                  <a:pt x="657776" y="4649495"/>
                  <a:pt x="666334" y="4651568"/>
                  <a:pt x="642835" y="4656529"/>
                </a:cubicBezTo>
                <a:lnTo>
                  <a:pt x="617041" y="4662947"/>
                </a:lnTo>
                <a:lnTo>
                  <a:pt x="530174" y="4659157"/>
                </a:lnTo>
                <a:lnTo>
                  <a:pt x="522967" y="4664296"/>
                </a:lnTo>
                <a:lnTo>
                  <a:pt x="505439" y="4665425"/>
                </a:lnTo>
                <a:lnTo>
                  <a:pt x="498947" y="4666124"/>
                </a:lnTo>
                <a:lnTo>
                  <a:pt x="494921" y="4663656"/>
                </a:lnTo>
                <a:cubicBezTo>
                  <a:pt x="492531" y="4662547"/>
                  <a:pt x="490756" y="4662473"/>
                  <a:pt x="489479" y="4664277"/>
                </a:cubicBezTo>
                <a:cubicBezTo>
                  <a:pt x="489277" y="4665254"/>
                  <a:pt x="489077" y="4666231"/>
                  <a:pt x="488876" y="4667208"/>
                </a:cubicBezTo>
                <a:lnTo>
                  <a:pt x="454603" y="4670897"/>
                </a:lnTo>
                <a:lnTo>
                  <a:pt x="208211" y="4676399"/>
                </a:lnTo>
                <a:cubicBezTo>
                  <a:pt x="153499" y="4693629"/>
                  <a:pt x="92158" y="4691047"/>
                  <a:pt x="29399" y="4685637"/>
                </a:cubicBezTo>
                <a:lnTo>
                  <a:pt x="0" y="4683114"/>
                </a:lnTo>
                <a:close/>
              </a:path>
            </a:pathLst>
          </a:custGeom>
        </p:spPr>
      </p:pic>
      <p:pic>
        <p:nvPicPr>
          <p:cNvPr id="11" name="図 10">
            <a:extLst>
              <a:ext uri="{FF2B5EF4-FFF2-40B4-BE49-F238E27FC236}">
                <a16:creationId xmlns:a16="http://schemas.microsoft.com/office/drawing/2014/main" id="{965F1755-669E-D761-0A07-102D3F0C2EEA}"/>
              </a:ext>
            </a:extLst>
          </p:cNvPr>
          <p:cNvPicPr>
            <a:picLocks noChangeAspect="1"/>
          </p:cNvPicPr>
          <p:nvPr/>
        </p:nvPicPr>
        <p:blipFill>
          <a:blip r:embed="rId3">
            <a:extLst>
              <a:ext uri="{28A0092B-C50C-407E-A947-70E740481C1C}">
                <a14:useLocalDpi xmlns:a14="http://schemas.microsoft.com/office/drawing/2010/main" val="0"/>
              </a:ext>
            </a:extLst>
          </a:blip>
          <a:srcRect l="7688" r="43977" b="-1"/>
          <a:stretch/>
        </p:blipFill>
        <p:spPr>
          <a:xfrm>
            <a:off x="20" y="10"/>
            <a:ext cx="4044282" cy="4706602"/>
          </a:xfrm>
          <a:custGeom>
            <a:avLst/>
            <a:gdLst/>
            <a:ahLst/>
            <a:cxnLst/>
            <a:rect l="l" t="t" r="r" b="b"/>
            <a:pathLst>
              <a:path w="4044302" h="4706612">
                <a:moveTo>
                  <a:pt x="0" y="0"/>
                </a:moveTo>
                <a:lnTo>
                  <a:pt x="4044302" y="0"/>
                </a:lnTo>
                <a:lnTo>
                  <a:pt x="4044302" y="4683603"/>
                </a:lnTo>
                <a:lnTo>
                  <a:pt x="3973451" y="4677522"/>
                </a:lnTo>
                <a:cubicBezTo>
                  <a:pt x="3942015" y="4675526"/>
                  <a:pt x="3910877" y="4674945"/>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sp>
        <p:nvSpPr>
          <p:cNvPr id="20" name="Freeform: Shape 19">
            <a:extLst>
              <a:ext uri="{FF2B5EF4-FFF2-40B4-BE49-F238E27FC236}">
                <a16:creationId xmlns:a16="http://schemas.microsoft.com/office/drawing/2014/main" id="{696B4F8D-F261-41C2-B0A1-B0899F66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A3C7563A-4B20-4E0B-8548-374928B55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図 6">
            <a:extLst>
              <a:ext uri="{FF2B5EF4-FFF2-40B4-BE49-F238E27FC236}">
                <a16:creationId xmlns:a16="http://schemas.microsoft.com/office/drawing/2014/main" id="{F1CC006E-FBC4-9877-75DE-313BC26601F5}"/>
              </a:ext>
            </a:extLst>
          </p:cNvPr>
          <p:cNvPicPr>
            <a:picLocks noChangeAspect="1"/>
          </p:cNvPicPr>
          <p:nvPr/>
        </p:nvPicPr>
        <p:blipFill>
          <a:blip r:embed="rId4">
            <a:extLst>
              <a:ext uri="{28A0092B-C50C-407E-A947-70E740481C1C}">
                <a14:useLocalDpi xmlns:a14="http://schemas.microsoft.com/office/drawing/2010/main" val="0"/>
              </a:ext>
            </a:extLst>
          </a:blip>
          <a:srcRect l="16318" r="38731" b="-1"/>
          <a:stretch/>
        </p:blipFill>
        <p:spPr>
          <a:xfrm>
            <a:off x="8118152" y="370899"/>
            <a:ext cx="4073848" cy="5097855"/>
          </a:xfrm>
          <a:custGeom>
            <a:avLst/>
            <a:gdLst/>
            <a:ahLst/>
            <a:cxnLst/>
            <a:rect l="l" t="t" r="r" b="b"/>
            <a:pathLst>
              <a:path w="4073848" h="5097855">
                <a:moveTo>
                  <a:pt x="0" y="0"/>
                </a:moveTo>
                <a:lnTo>
                  <a:pt x="19820" y="5180"/>
                </a:lnTo>
                <a:lnTo>
                  <a:pt x="49402" y="7911"/>
                </a:lnTo>
                <a:cubicBezTo>
                  <a:pt x="58464" y="10327"/>
                  <a:pt x="59058" y="18121"/>
                  <a:pt x="71002" y="17994"/>
                </a:cubicBezTo>
                <a:cubicBezTo>
                  <a:pt x="107266" y="23166"/>
                  <a:pt x="172585" y="27649"/>
                  <a:pt x="221893" y="33346"/>
                </a:cubicBezTo>
                <a:cubicBezTo>
                  <a:pt x="246320" y="29951"/>
                  <a:pt x="281352" y="36453"/>
                  <a:pt x="291482" y="46142"/>
                </a:cubicBezTo>
                <a:cubicBezTo>
                  <a:pt x="303579" y="48837"/>
                  <a:pt x="332739" y="48886"/>
                  <a:pt x="344505" y="46978"/>
                </a:cubicBezTo>
                <a:cubicBezTo>
                  <a:pt x="354949" y="47257"/>
                  <a:pt x="356843" y="50945"/>
                  <a:pt x="370719" y="52379"/>
                </a:cubicBezTo>
                <a:cubicBezTo>
                  <a:pt x="385865" y="55758"/>
                  <a:pt x="418717" y="71770"/>
                  <a:pt x="432980" y="76777"/>
                </a:cubicBezTo>
                <a:cubicBezTo>
                  <a:pt x="447242" y="81784"/>
                  <a:pt x="432737" y="76599"/>
                  <a:pt x="456293" y="82419"/>
                </a:cubicBezTo>
                <a:cubicBezTo>
                  <a:pt x="464698" y="84403"/>
                  <a:pt x="462938" y="92138"/>
                  <a:pt x="481008" y="95827"/>
                </a:cubicBezTo>
                <a:cubicBezTo>
                  <a:pt x="499078" y="99517"/>
                  <a:pt x="539553" y="103782"/>
                  <a:pt x="564714" y="104556"/>
                </a:cubicBezTo>
                <a:cubicBezTo>
                  <a:pt x="592824" y="92037"/>
                  <a:pt x="582974" y="109081"/>
                  <a:pt x="634376" y="93326"/>
                </a:cubicBezTo>
                <a:cubicBezTo>
                  <a:pt x="635698" y="95341"/>
                  <a:pt x="656703" y="94474"/>
                  <a:pt x="678233" y="95822"/>
                </a:cubicBezTo>
                <a:cubicBezTo>
                  <a:pt x="699762" y="97170"/>
                  <a:pt x="745607" y="108465"/>
                  <a:pt x="763555" y="101412"/>
                </a:cubicBezTo>
                <a:lnTo>
                  <a:pt x="921892" y="100673"/>
                </a:lnTo>
                <a:lnTo>
                  <a:pt x="1012783" y="112509"/>
                </a:lnTo>
                <a:cubicBezTo>
                  <a:pt x="1044389" y="114404"/>
                  <a:pt x="1049697" y="123044"/>
                  <a:pt x="1070000" y="119654"/>
                </a:cubicBezTo>
                <a:cubicBezTo>
                  <a:pt x="1104224" y="121839"/>
                  <a:pt x="1082556" y="137881"/>
                  <a:pt x="1122043" y="124964"/>
                </a:cubicBezTo>
                <a:cubicBezTo>
                  <a:pt x="1111251" y="138700"/>
                  <a:pt x="1140599" y="121238"/>
                  <a:pt x="1160906" y="132297"/>
                </a:cubicBezTo>
                <a:cubicBezTo>
                  <a:pt x="1189386" y="124143"/>
                  <a:pt x="1218667" y="134414"/>
                  <a:pt x="1235955" y="135610"/>
                </a:cubicBezTo>
                <a:cubicBezTo>
                  <a:pt x="1253243" y="136806"/>
                  <a:pt x="1239866" y="140567"/>
                  <a:pt x="1264634" y="139474"/>
                </a:cubicBezTo>
                <a:lnTo>
                  <a:pt x="1299612" y="145010"/>
                </a:lnTo>
                <a:cubicBezTo>
                  <a:pt x="1297785" y="140439"/>
                  <a:pt x="1302846" y="141786"/>
                  <a:pt x="1316723" y="142501"/>
                </a:cubicBezTo>
                <a:lnTo>
                  <a:pt x="1353994" y="138427"/>
                </a:lnTo>
                <a:lnTo>
                  <a:pt x="1379571" y="142536"/>
                </a:lnTo>
                <a:cubicBezTo>
                  <a:pt x="1382999" y="142397"/>
                  <a:pt x="1407380" y="137923"/>
                  <a:pt x="1406891" y="134412"/>
                </a:cubicBezTo>
                <a:cubicBezTo>
                  <a:pt x="1433565" y="149140"/>
                  <a:pt x="1436234" y="139888"/>
                  <a:pt x="1463587" y="136134"/>
                </a:cubicBezTo>
                <a:cubicBezTo>
                  <a:pt x="1487038" y="137517"/>
                  <a:pt x="1466824" y="137982"/>
                  <a:pt x="1523495" y="139722"/>
                </a:cubicBezTo>
                <a:cubicBezTo>
                  <a:pt x="1545556" y="155891"/>
                  <a:pt x="1529698" y="128003"/>
                  <a:pt x="1573001" y="150645"/>
                </a:cubicBezTo>
                <a:cubicBezTo>
                  <a:pt x="1575121" y="148880"/>
                  <a:pt x="1601855" y="150499"/>
                  <a:pt x="1615848" y="152274"/>
                </a:cubicBezTo>
                <a:cubicBezTo>
                  <a:pt x="1629840" y="154049"/>
                  <a:pt x="1642482" y="151886"/>
                  <a:pt x="1656958" y="161298"/>
                </a:cubicBezTo>
                <a:cubicBezTo>
                  <a:pt x="1667535" y="164193"/>
                  <a:pt x="1648634" y="159956"/>
                  <a:pt x="1681709" y="164883"/>
                </a:cubicBezTo>
                <a:cubicBezTo>
                  <a:pt x="1714785" y="169810"/>
                  <a:pt x="1822594" y="186492"/>
                  <a:pt x="1855413" y="190858"/>
                </a:cubicBezTo>
                <a:cubicBezTo>
                  <a:pt x="1888232" y="195224"/>
                  <a:pt x="1865150" y="197788"/>
                  <a:pt x="1878624" y="198221"/>
                </a:cubicBezTo>
                <a:cubicBezTo>
                  <a:pt x="1892098" y="198654"/>
                  <a:pt x="1921110" y="191588"/>
                  <a:pt x="1936257" y="193458"/>
                </a:cubicBezTo>
                <a:cubicBezTo>
                  <a:pt x="1955273" y="195364"/>
                  <a:pt x="1958093" y="202665"/>
                  <a:pt x="1969506" y="202296"/>
                </a:cubicBezTo>
                <a:cubicBezTo>
                  <a:pt x="1980059" y="192079"/>
                  <a:pt x="1991264" y="192192"/>
                  <a:pt x="2009543" y="198388"/>
                </a:cubicBezTo>
                <a:cubicBezTo>
                  <a:pt x="2043643" y="201172"/>
                  <a:pt x="2043670" y="190662"/>
                  <a:pt x="2076599" y="192177"/>
                </a:cubicBezTo>
                <a:cubicBezTo>
                  <a:pt x="2091049" y="191598"/>
                  <a:pt x="2098780" y="194892"/>
                  <a:pt x="2122888" y="191618"/>
                </a:cubicBezTo>
                <a:cubicBezTo>
                  <a:pt x="2140054" y="192316"/>
                  <a:pt x="2174542" y="194072"/>
                  <a:pt x="2197782" y="183790"/>
                </a:cubicBezTo>
                <a:cubicBezTo>
                  <a:pt x="2222989" y="182481"/>
                  <a:pt x="2204683" y="182017"/>
                  <a:pt x="2232194" y="184607"/>
                </a:cubicBezTo>
                <a:cubicBezTo>
                  <a:pt x="2265802" y="185125"/>
                  <a:pt x="2279792" y="178894"/>
                  <a:pt x="2299212" y="180376"/>
                </a:cubicBezTo>
                <a:cubicBezTo>
                  <a:pt x="2311858" y="176121"/>
                  <a:pt x="2297536" y="181192"/>
                  <a:pt x="2346142" y="175851"/>
                </a:cubicBezTo>
                <a:cubicBezTo>
                  <a:pt x="2365406" y="185310"/>
                  <a:pt x="2381884" y="172374"/>
                  <a:pt x="2398368" y="174412"/>
                </a:cubicBezTo>
                <a:cubicBezTo>
                  <a:pt x="2424509" y="173378"/>
                  <a:pt x="2488760" y="173491"/>
                  <a:pt x="2512594" y="172027"/>
                </a:cubicBezTo>
                <a:cubicBezTo>
                  <a:pt x="2536428" y="170563"/>
                  <a:pt x="2511059" y="168382"/>
                  <a:pt x="2541375" y="165630"/>
                </a:cubicBezTo>
                <a:cubicBezTo>
                  <a:pt x="2597211" y="177879"/>
                  <a:pt x="2628371" y="155834"/>
                  <a:pt x="2684883" y="153136"/>
                </a:cubicBezTo>
                <a:cubicBezTo>
                  <a:pt x="2719188" y="136064"/>
                  <a:pt x="2743499" y="153798"/>
                  <a:pt x="2781009" y="140733"/>
                </a:cubicBezTo>
                <a:cubicBezTo>
                  <a:pt x="2806393" y="136738"/>
                  <a:pt x="2810080" y="140555"/>
                  <a:pt x="2824377" y="138690"/>
                </a:cubicBezTo>
                <a:cubicBezTo>
                  <a:pt x="2838674" y="136825"/>
                  <a:pt x="2854799" y="132329"/>
                  <a:pt x="2866792" y="129542"/>
                </a:cubicBezTo>
                <a:cubicBezTo>
                  <a:pt x="2873210" y="133180"/>
                  <a:pt x="2923100" y="126770"/>
                  <a:pt x="2921948" y="121966"/>
                </a:cubicBezTo>
                <a:cubicBezTo>
                  <a:pt x="2929361" y="123612"/>
                  <a:pt x="2949852" y="129984"/>
                  <a:pt x="2952165" y="122378"/>
                </a:cubicBezTo>
                <a:cubicBezTo>
                  <a:pt x="2990011" y="122297"/>
                  <a:pt x="3011272" y="121230"/>
                  <a:pt x="3044378" y="131368"/>
                </a:cubicBezTo>
                <a:cubicBezTo>
                  <a:pt x="3067906" y="135145"/>
                  <a:pt x="3051474" y="133118"/>
                  <a:pt x="3066117" y="135515"/>
                </a:cubicBezTo>
                <a:cubicBezTo>
                  <a:pt x="3080761" y="137912"/>
                  <a:pt x="3105156" y="133618"/>
                  <a:pt x="3129038" y="133048"/>
                </a:cubicBezTo>
                <a:cubicBezTo>
                  <a:pt x="3153252" y="133180"/>
                  <a:pt x="3181464" y="137262"/>
                  <a:pt x="3199396" y="138690"/>
                </a:cubicBezTo>
                <a:cubicBezTo>
                  <a:pt x="3217327" y="140118"/>
                  <a:pt x="3221605" y="139775"/>
                  <a:pt x="3236626" y="141617"/>
                </a:cubicBezTo>
                <a:cubicBezTo>
                  <a:pt x="3261693" y="138167"/>
                  <a:pt x="3282756" y="139985"/>
                  <a:pt x="3301529" y="147360"/>
                </a:cubicBezTo>
                <a:cubicBezTo>
                  <a:pt x="3316136" y="149253"/>
                  <a:pt x="3308650" y="153562"/>
                  <a:pt x="3319466" y="155359"/>
                </a:cubicBezTo>
                <a:cubicBezTo>
                  <a:pt x="3330283" y="157156"/>
                  <a:pt x="3337180" y="149032"/>
                  <a:pt x="3366431" y="150998"/>
                </a:cubicBezTo>
                <a:cubicBezTo>
                  <a:pt x="3376837" y="151395"/>
                  <a:pt x="3376489" y="159016"/>
                  <a:pt x="3398712" y="160121"/>
                </a:cubicBezTo>
                <a:cubicBezTo>
                  <a:pt x="3420936" y="161226"/>
                  <a:pt x="3510291" y="165983"/>
                  <a:pt x="3542998" y="167155"/>
                </a:cubicBezTo>
                <a:cubicBezTo>
                  <a:pt x="3575704" y="168327"/>
                  <a:pt x="3562463" y="165109"/>
                  <a:pt x="3578141" y="164774"/>
                </a:cubicBezTo>
                <a:cubicBezTo>
                  <a:pt x="3593820" y="164439"/>
                  <a:pt x="3612368" y="156036"/>
                  <a:pt x="3637070" y="165143"/>
                </a:cubicBezTo>
                <a:cubicBezTo>
                  <a:pt x="3655547" y="160298"/>
                  <a:pt x="3656022" y="171417"/>
                  <a:pt x="3676510" y="174285"/>
                </a:cubicBezTo>
                <a:cubicBezTo>
                  <a:pt x="3687814" y="178343"/>
                  <a:pt x="3701962" y="177166"/>
                  <a:pt x="3711295" y="179965"/>
                </a:cubicBezTo>
                <a:cubicBezTo>
                  <a:pt x="3720627" y="182764"/>
                  <a:pt x="3728005" y="183268"/>
                  <a:pt x="3734909" y="186315"/>
                </a:cubicBezTo>
                <a:cubicBezTo>
                  <a:pt x="3741813" y="189362"/>
                  <a:pt x="3743912" y="195469"/>
                  <a:pt x="3752716" y="198247"/>
                </a:cubicBezTo>
                <a:cubicBezTo>
                  <a:pt x="3761521" y="201025"/>
                  <a:pt x="3775291" y="205915"/>
                  <a:pt x="3785338" y="207746"/>
                </a:cubicBezTo>
                <a:cubicBezTo>
                  <a:pt x="3795386" y="209577"/>
                  <a:pt x="3793861" y="206743"/>
                  <a:pt x="3813002" y="209235"/>
                </a:cubicBezTo>
                <a:cubicBezTo>
                  <a:pt x="3844203" y="214556"/>
                  <a:pt x="3872302" y="218411"/>
                  <a:pt x="3907394" y="217935"/>
                </a:cubicBezTo>
                <a:cubicBezTo>
                  <a:pt x="3913972" y="227642"/>
                  <a:pt x="3924446" y="223236"/>
                  <a:pt x="3938455" y="218099"/>
                </a:cubicBezTo>
                <a:cubicBezTo>
                  <a:pt x="3964643" y="225179"/>
                  <a:pt x="4008872" y="230664"/>
                  <a:pt x="4053670" y="246493"/>
                </a:cubicBezTo>
                <a:cubicBezTo>
                  <a:pt x="4060026" y="249727"/>
                  <a:pt x="4064731" y="252068"/>
                  <a:pt x="4068686" y="253851"/>
                </a:cubicBezTo>
                <a:lnTo>
                  <a:pt x="4073848" y="255820"/>
                </a:lnTo>
                <a:lnTo>
                  <a:pt x="4073848" y="5096562"/>
                </a:lnTo>
                <a:lnTo>
                  <a:pt x="4062380" y="5097855"/>
                </a:lnTo>
                <a:cubicBezTo>
                  <a:pt x="4057192" y="5097055"/>
                  <a:pt x="4053199" y="5094472"/>
                  <a:pt x="4049820" y="5089388"/>
                </a:cubicBezTo>
                <a:cubicBezTo>
                  <a:pt x="4009878" y="5087267"/>
                  <a:pt x="3968705" y="5061632"/>
                  <a:pt x="3943125" y="5073727"/>
                </a:cubicBezTo>
                <a:cubicBezTo>
                  <a:pt x="3944749" y="5052314"/>
                  <a:pt x="3930432" y="5060350"/>
                  <a:pt x="3902578" y="5055197"/>
                </a:cubicBezTo>
                <a:cubicBezTo>
                  <a:pt x="3882656" y="5049199"/>
                  <a:pt x="3839627" y="5036588"/>
                  <a:pt x="3823591" y="5030823"/>
                </a:cubicBezTo>
                <a:cubicBezTo>
                  <a:pt x="3807556" y="5025058"/>
                  <a:pt x="3795270" y="5029266"/>
                  <a:pt x="3779178" y="5023718"/>
                </a:cubicBezTo>
                <a:cubicBezTo>
                  <a:pt x="3786402" y="5005404"/>
                  <a:pt x="3690441" y="5017899"/>
                  <a:pt x="3727041" y="5004453"/>
                </a:cubicBezTo>
                <a:cubicBezTo>
                  <a:pt x="3699629" y="4993542"/>
                  <a:pt x="3709708" y="4998999"/>
                  <a:pt x="3695215" y="5003935"/>
                </a:cubicBezTo>
                <a:cubicBezTo>
                  <a:pt x="3660744" y="4999180"/>
                  <a:pt x="3657695" y="4997754"/>
                  <a:pt x="3617918" y="5002257"/>
                </a:cubicBezTo>
                <a:cubicBezTo>
                  <a:pt x="3600258" y="5001551"/>
                  <a:pt x="3594004" y="4999083"/>
                  <a:pt x="3578292" y="4997633"/>
                </a:cubicBezTo>
                <a:cubicBezTo>
                  <a:pt x="3562580" y="4996183"/>
                  <a:pt x="3553912" y="4997238"/>
                  <a:pt x="3523647" y="4993560"/>
                </a:cubicBezTo>
                <a:cubicBezTo>
                  <a:pt x="3499709" y="4988949"/>
                  <a:pt x="3482330" y="4990238"/>
                  <a:pt x="3462999" y="4987582"/>
                </a:cubicBezTo>
                <a:cubicBezTo>
                  <a:pt x="3443667" y="4984927"/>
                  <a:pt x="3431887" y="4980755"/>
                  <a:pt x="3407661" y="4977626"/>
                </a:cubicBezTo>
                <a:cubicBezTo>
                  <a:pt x="3386862" y="4968882"/>
                  <a:pt x="3308417" y="4989840"/>
                  <a:pt x="3292705" y="4963636"/>
                </a:cubicBezTo>
                <a:cubicBezTo>
                  <a:pt x="3235824" y="4968918"/>
                  <a:pt x="3219730" y="4958334"/>
                  <a:pt x="3172975" y="4953691"/>
                </a:cubicBezTo>
                <a:cubicBezTo>
                  <a:pt x="3127763" y="4948837"/>
                  <a:pt x="3122071" y="4951787"/>
                  <a:pt x="3074842" y="4939189"/>
                </a:cubicBezTo>
                <a:cubicBezTo>
                  <a:pt x="3037951" y="4926629"/>
                  <a:pt x="3018156" y="4922664"/>
                  <a:pt x="2975114" y="4919945"/>
                </a:cubicBezTo>
                <a:cubicBezTo>
                  <a:pt x="2971916" y="4927359"/>
                  <a:pt x="2920569" y="4912496"/>
                  <a:pt x="2912264" y="4910306"/>
                </a:cubicBezTo>
                <a:cubicBezTo>
                  <a:pt x="2913215" y="4915182"/>
                  <a:pt x="2886096" y="4917324"/>
                  <a:pt x="2879068" y="4913219"/>
                </a:cubicBezTo>
                <a:cubicBezTo>
                  <a:pt x="2816888" y="4916083"/>
                  <a:pt x="2797908" y="4934735"/>
                  <a:pt x="2751306" y="4924939"/>
                </a:cubicBezTo>
                <a:cubicBezTo>
                  <a:pt x="2714930" y="4924870"/>
                  <a:pt x="2716667" y="4934409"/>
                  <a:pt x="2664406" y="4934300"/>
                </a:cubicBezTo>
                <a:cubicBezTo>
                  <a:pt x="2642420" y="4938458"/>
                  <a:pt x="2649006" y="4930226"/>
                  <a:pt x="2621651" y="4930533"/>
                </a:cubicBezTo>
                <a:cubicBezTo>
                  <a:pt x="2586738" y="4948131"/>
                  <a:pt x="2549613" y="4936664"/>
                  <a:pt x="2500282" y="4936142"/>
                </a:cubicBezTo>
                <a:cubicBezTo>
                  <a:pt x="2439944" y="4934837"/>
                  <a:pt x="2389504" y="4942093"/>
                  <a:pt x="2337000" y="4934320"/>
                </a:cubicBezTo>
                <a:cubicBezTo>
                  <a:pt x="2317698" y="4940567"/>
                  <a:pt x="2291907" y="4948971"/>
                  <a:pt x="2270703" y="4938111"/>
                </a:cubicBezTo>
                <a:cubicBezTo>
                  <a:pt x="2215033" y="4939841"/>
                  <a:pt x="2221532" y="4944790"/>
                  <a:pt x="2200316" y="4938470"/>
                </a:cubicBezTo>
                <a:cubicBezTo>
                  <a:pt x="2158078" y="4940893"/>
                  <a:pt x="2164891" y="4935351"/>
                  <a:pt x="2126710" y="4932347"/>
                </a:cubicBezTo>
                <a:cubicBezTo>
                  <a:pt x="2095620" y="4927728"/>
                  <a:pt x="2111086" y="4928153"/>
                  <a:pt x="2082324" y="4927593"/>
                </a:cubicBezTo>
                <a:cubicBezTo>
                  <a:pt x="2055130" y="4936130"/>
                  <a:pt x="2036508" y="4925578"/>
                  <a:pt x="2029206" y="4923365"/>
                </a:cubicBezTo>
                <a:cubicBezTo>
                  <a:pt x="2003508" y="4924806"/>
                  <a:pt x="1965456" y="4913048"/>
                  <a:pt x="1969765" y="4928228"/>
                </a:cubicBezTo>
                <a:cubicBezTo>
                  <a:pt x="1933670" y="4907655"/>
                  <a:pt x="1935015" y="4928539"/>
                  <a:pt x="1896446" y="4923240"/>
                </a:cubicBezTo>
                <a:cubicBezTo>
                  <a:pt x="1876120" y="4915707"/>
                  <a:pt x="1849790" y="4911657"/>
                  <a:pt x="1837029" y="4921066"/>
                </a:cubicBezTo>
                <a:cubicBezTo>
                  <a:pt x="1759478" y="4909120"/>
                  <a:pt x="1806390" y="4905512"/>
                  <a:pt x="1727326" y="4892968"/>
                </a:cubicBezTo>
                <a:cubicBezTo>
                  <a:pt x="1686312" y="4886651"/>
                  <a:pt x="1625466" y="4884219"/>
                  <a:pt x="1593578" y="4875201"/>
                </a:cubicBezTo>
                <a:cubicBezTo>
                  <a:pt x="1561690" y="4866183"/>
                  <a:pt x="1553872" y="4870257"/>
                  <a:pt x="1529199" y="4863739"/>
                </a:cubicBezTo>
                <a:cubicBezTo>
                  <a:pt x="1504527" y="4857222"/>
                  <a:pt x="1472957" y="4856729"/>
                  <a:pt x="1453102" y="4853389"/>
                </a:cubicBezTo>
                <a:cubicBezTo>
                  <a:pt x="1433246" y="4850048"/>
                  <a:pt x="1412604" y="4842097"/>
                  <a:pt x="1410062" y="4843700"/>
                </a:cubicBezTo>
                <a:cubicBezTo>
                  <a:pt x="1370061" y="4835203"/>
                  <a:pt x="1358114" y="4845698"/>
                  <a:pt x="1334230" y="4827940"/>
                </a:cubicBezTo>
                <a:cubicBezTo>
                  <a:pt x="1313790" y="4825698"/>
                  <a:pt x="1309169" y="4823751"/>
                  <a:pt x="1287424" y="4823328"/>
                </a:cubicBezTo>
                <a:cubicBezTo>
                  <a:pt x="1265680" y="4822905"/>
                  <a:pt x="1234048" y="4825438"/>
                  <a:pt x="1203760" y="4825401"/>
                </a:cubicBezTo>
                <a:cubicBezTo>
                  <a:pt x="1172376" y="4827120"/>
                  <a:pt x="1171591" y="4843575"/>
                  <a:pt x="1142353" y="4826911"/>
                </a:cubicBezTo>
                <a:cubicBezTo>
                  <a:pt x="1142648" y="4830450"/>
                  <a:pt x="1127453" y="4831600"/>
                  <a:pt x="1123543" y="4831484"/>
                </a:cubicBezTo>
                <a:lnTo>
                  <a:pt x="1092581" y="4833192"/>
                </a:lnTo>
                <a:lnTo>
                  <a:pt x="1089970" y="4827604"/>
                </a:lnTo>
                <a:cubicBezTo>
                  <a:pt x="1078405" y="4825299"/>
                  <a:pt x="1058546" y="4830811"/>
                  <a:pt x="1046990" y="4831800"/>
                </a:cubicBezTo>
                <a:lnTo>
                  <a:pt x="1020627" y="4833537"/>
                </a:lnTo>
                <a:lnTo>
                  <a:pt x="1010602" y="4832752"/>
                </a:lnTo>
                <a:lnTo>
                  <a:pt x="1006327" y="4832812"/>
                </a:lnTo>
                <a:lnTo>
                  <a:pt x="995285" y="4828639"/>
                </a:lnTo>
                <a:cubicBezTo>
                  <a:pt x="985016" y="4827594"/>
                  <a:pt x="977337" y="4820880"/>
                  <a:pt x="971197" y="4819859"/>
                </a:cubicBezTo>
                <a:cubicBezTo>
                  <a:pt x="965058" y="4818838"/>
                  <a:pt x="963247" y="4826590"/>
                  <a:pt x="958444" y="4822516"/>
                </a:cubicBezTo>
                <a:cubicBezTo>
                  <a:pt x="964528" y="4819545"/>
                  <a:pt x="954985" y="4817124"/>
                  <a:pt x="950776" y="4814966"/>
                </a:cubicBezTo>
                <a:lnTo>
                  <a:pt x="912589" y="4812307"/>
                </a:lnTo>
                <a:cubicBezTo>
                  <a:pt x="866435" y="4815189"/>
                  <a:pt x="882762" y="4802056"/>
                  <a:pt x="868646" y="4810372"/>
                </a:cubicBezTo>
                <a:cubicBezTo>
                  <a:pt x="833647" y="4816986"/>
                  <a:pt x="825964" y="4816964"/>
                  <a:pt x="813484" y="4815448"/>
                </a:cubicBezTo>
                <a:cubicBezTo>
                  <a:pt x="774068" y="4820782"/>
                  <a:pt x="767891" y="4822976"/>
                  <a:pt x="717218" y="4827378"/>
                </a:cubicBezTo>
                <a:cubicBezTo>
                  <a:pt x="688925" y="4839908"/>
                  <a:pt x="680839" y="4840723"/>
                  <a:pt x="659409" y="4845952"/>
                </a:cubicBezTo>
                <a:cubicBezTo>
                  <a:pt x="633011" y="4854112"/>
                  <a:pt x="639997" y="4860055"/>
                  <a:pt x="607917" y="4863927"/>
                </a:cubicBezTo>
                <a:cubicBezTo>
                  <a:pt x="591636" y="4868226"/>
                  <a:pt x="579429" y="4878384"/>
                  <a:pt x="569284" y="4882117"/>
                </a:cubicBezTo>
                <a:cubicBezTo>
                  <a:pt x="559139" y="4885850"/>
                  <a:pt x="555067" y="4884639"/>
                  <a:pt x="537968" y="4887374"/>
                </a:cubicBezTo>
                <a:cubicBezTo>
                  <a:pt x="526595" y="4886448"/>
                  <a:pt x="489777" y="4886423"/>
                  <a:pt x="482916" y="4888156"/>
                </a:cubicBezTo>
                <a:cubicBezTo>
                  <a:pt x="463365" y="4898273"/>
                  <a:pt x="445824" y="4886936"/>
                  <a:pt x="411637" y="4886771"/>
                </a:cubicBezTo>
                <a:lnTo>
                  <a:pt x="371262" y="4888142"/>
                </a:lnTo>
                <a:cubicBezTo>
                  <a:pt x="363928" y="4882747"/>
                  <a:pt x="306156" y="4880831"/>
                  <a:pt x="302060" y="4873520"/>
                </a:cubicBezTo>
                <a:cubicBezTo>
                  <a:pt x="280888" y="4866176"/>
                  <a:pt x="280811" y="4847663"/>
                  <a:pt x="248012" y="4840618"/>
                </a:cubicBezTo>
                <a:cubicBezTo>
                  <a:pt x="230331" y="4833575"/>
                  <a:pt x="240156" y="4851312"/>
                  <a:pt x="195979" y="4831260"/>
                </a:cubicBezTo>
                <a:cubicBezTo>
                  <a:pt x="165972" y="4807991"/>
                  <a:pt x="63439" y="4789506"/>
                  <a:pt x="10733" y="4758959"/>
                </a:cubicBezTo>
                <a:lnTo>
                  <a:pt x="0" y="4750844"/>
                </a:lnTo>
                <a:close/>
              </a:path>
            </a:pathLst>
          </a:custGeom>
        </p:spPr>
      </p:pic>
    </p:spTree>
    <p:extLst>
      <p:ext uri="{BB962C8B-B14F-4D97-AF65-F5344CB8AC3E}">
        <p14:creationId xmlns:p14="http://schemas.microsoft.com/office/powerpoint/2010/main" val="20295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C782EBD-519A-4D4E-DF65-E35016B85AD7}"/>
              </a:ext>
            </a:extLst>
          </p:cNvPr>
          <p:cNvSpPr>
            <a:spLocks noGrp="1"/>
          </p:cNvSpPr>
          <p:nvPr>
            <p:ph type="title"/>
          </p:nvPr>
        </p:nvSpPr>
        <p:spPr>
          <a:xfrm>
            <a:off x="808638" y="386930"/>
            <a:ext cx="9236700" cy="1188950"/>
          </a:xfrm>
        </p:spPr>
        <p:txBody>
          <a:bodyPr anchor="b">
            <a:normAutofit/>
          </a:bodyPr>
          <a:lstStyle/>
          <a:p>
            <a:r>
              <a:rPr kumimoji="1" lang="ja-JP" altLang="en-US" sz="5400"/>
              <a:t>チーム投稿</a:t>
            </a: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D898F73-0AD2-991E-E6ED-B92362CF2787}"/>
              </a:ext>
            </a:extLst>
          </p:cNvPr>
          <p:cNvSpPr>
            <a:spLocks noGrp="1"/>
          </p:cNvSpPr>
          <p:nvPr>
            <p:ph idx="1"/>
          </p:nvPr>
        </p:nvSpPr>
        <p:spPr>
          <a:xfrm>
            <a:off x="496919" y="2318657"/>
            <a:ext cx="10886443" cy="3951514"/>
          </a:xfrm>
        </p:spPr>
        <p:txBody>
          <a:bodyPr anchor="ctr">
            <a:normAutofit/>
          </a:bodyPr>
          <a:lstStyle/>
          <a:p>
            <a:r>
              <a:rPr kumimoji="1" lang="ja-JP" altLang="en-US" sz="1600"/>
              <a:t>内容</a:t>
            </a:r>
            <a:endParaRPr kumimoji="1" lang="en-US" altLang="ja-JP" sz="1600" dirty="0"/>
          </a:p>
          <a:p>
            <a:pPr lvl="1"/>
            <a:r>
              <a:rPr kumimoji="1" lang="ja-JP" altLang="en-US" sz="1600"/>
              <a:t>一つのテーマ（回路）を複数人で作成してもらう</a:t>
            </a:r>
            <a:endParaRPr kumimoji="1" lang="en-US" altLang="ja-JP" sz="1600" dirty="0"/>
          </a:p>
          <a:p>
            <a:pPr lvl="2"/>
            <a:r>
              <a:rPr lang="ja-JP" altLang="en-US" sz="1600"/>
              <a:t>リーダー</a:t>
            </a:r>
            <a:endParaRPr lang="en-US" altLang="ja-JP" sz="1600" dirty="0"/>
          </a:p>
          <a:p>
            <a:pPr lvl="3"/>
            <a:r>
              <a:rPr lang="ja-JP" altLang="en-US" sz="1600"/>
              <a:t>中級者や上級者でチームをリードしてもらう</a:t>
            </a:r>
            <a:endParaRPr lang="en-US" altLang="ja-JP" sz="1600" dirty="0"/>
          </a:p>
          <a:p>
            <a:pPr lvl="2"/>
            <a:r>
              <a:rPr kumimoji="1" lang="ja-JP" altLang="en-US" sz="1600"/>
              <a:t>メンバー</a:t>
            </a:r>
            <a:endParaRPr kumimoji="1" lang="en-US" altLang="ja-JP" sz="1600" dirty="0"/>
          </a:p>
          <a:p>
            <a:pPr lvl="3"/>
            <a:r>
              <a:rPr kumimoji="1" lang="ja-JP" altLang="en-US" sz="1600"/>
              <a:t>初心者がリーダーに教えてもらいながら設計やレイアウトをする</a:t>
            </a:r>
            <a:endParaRPr kumimoji="1" lang="en-US" altLang="ja-JP" sz="1600" dirty="0"/>
          </a:p>
          <a:p>
            <a:r>
              <a:rPr lang="ja-JP" altLang="en-US" sz="1600"/>
              <a:t>目的</a:t>
            </a:r>
            <a:endParaRPr lang="en-US" altLang="ja-JP" sz="1600" dirty="0"/>
          </a:p>
          <a:p>
            <a:pPr lvl="1"/>
            <a:r>
              <a:rPr lang="ja-JP" altLang="en-US" sz="1600"/>
              <a:t>リーダー</a:t>
            </a:r>
            <a:endParaRPr lang="en-US" altLang="ja-JP" sz="1600" dirty="0"/>
          </a:p>
          <a:p>
            <a:pPr lvl="2"/>
            <a:r>
              <a:rPr lang="ja-JP" altLang="en-US" sz="1600"/>
              <a:t>ソフトウェアやハードウェアの企業が自社チップを作成しようとするときの橋渡し人材としての能力を獲得してもらう</a:t>
            </a:r>
            <a:endParaRPr lang="en-US" altLang="ja-JP" sz="1600" dirty="0"/>
          </a:p>
          <a:p>
            <a:pPr lvl="1"/>
            <a:r>
              <a:rPr lang="ja-JP" altLang="en-US" sz="1600"/>
              <a:t>メンバー</a:t>
            </a:r>
            <a:endParaRPr lang="en-US" altLang="ja-JP" sz="1600" dirty="0"/>
          </a:p>
          <a:p>
            <a:pPr lvl="2"/>
            <a:r>
              <a:rPr lang="ja-JP" altLang="en-US" sz="1600"/>
              <a:t>ソロは中級者以上じゃないと難しいが、</a:t>
            </a:r>
            <a:r>
              <a:rPr lang="en-US" altLang="ja-JP" sz="1600" dirty="0"/>
              <a:t>ISHI</a:t>
            </a:r>
            <a:r>
              <a:rPr lang="ja-JP" altLang="en-US" sz="1600"/>
              <a:t>会は初級者がメイン層であるため、</a:t>
            </a:r>
            <a:r>
              <a:rPr kumimoji="1" lang="ja-JP" altLang="en-US" sz="1600"/>
              <a:t>極力、多くの人に参加してもらいたいため。</a:t>
            </a:r>
            <a:endParaRPr kumimoji="1" lang="en-US" altLang="ja-JP" sz="1600" dirty="0"/>
          </a:p>
          <a:p>
            <a:pPr lvl="4"/>
            <a:r>
              <a:rPr kumimoji="1" lang="ja-JP" altLang="en-US" sz="1600"/>
              <a:t>今までソロで募ってもほぼ募集が無かった</a:t>
            </a:r>
          </a:p>
        </p:txBody>
      </p:sp>
    </p:spTree>
    <p:extLst>
      <p:ext uri="{BB962C8B-B14F-4D97-AF65-F5344CB8AC3E}">
        <p14:creationId xmlns:p14="http://schemas.microsoft.com/office/powerpoint/2010/main" val="414239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BC69766-D1A0-23A8-F7AF-018E4E4C0EEB}"/>
              </a:ext>
            </a:extLst>
          </p:cNvPr>
          <p:cNvSpPr>
            <a:spLocks noGrp="1"/>
          </p:cNvSpPr>
          <p:nvPr>
            <p:ph type="title"/>
          </p:nvPr>
        </p:nvSpPr>
        <p:spPr>
          <a:xfrm>
            <a:off x="808638" y="386930"/>
            <a:ext cx="9236700" cy="1188950"/>
          </a:xfrm>
        </p:spPr>
        <p:txBody>
          <a:bodyPr anchor="b">
            <a:normAutofit/>
          </a:bodyPr>
          <a:lstStyle/>
          <a:p>
            <a:r>
              <a:rPr lang="ja-JP" altLang="en-US" sz="5400"/>
              <a:t>例：東海理化シャトル</a:t>
            </a:r>
            <a:endParaRPr kumimoji="1" lang="ja-JP" alt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736A78A-B189-2E78-BB3D-1E6DE386C223}"/>
              </a:ext>
            </a:extLst>
          </p:cNvPr>
          <p:cNvSpPr>
            <a:spLocks noGrp="1"/>
          </p:cNvSpPr>
          <p:nvPr>
            <p:ph idx="1"/>
          </p:nvPr>
        </p:nvSpPr>
        <p:spPr>
          <a:xfrm>
            <a:off x="793660" y="1892371"/>
            <a:ext cx="10143668" cy="4755697"/>
          </a:xfrm>
        </p:spPr>
        <p:txBody>
          <a:bodyPr anchor="ctr">
            <a:normAutofit/>
          </a:bodyPr>
          <a:lstStyle/>
          <a:p>
            <a:r>
              <a:rPr kumimoji="1" lang="ja-JP" altLang="en-US" sz="1800" dirty="0"/>
              <a:t>実施内容</a:t>
            </a:r>
            <a:endParaRPr kumimoji="1" lang="en-US" altLang="ja-JP" sz="1800" dirty="0"/>
          </a:p>
          <a:p>
            <a:pPr lvl="1"/>
            <a:r>
              <a:rPr kumimoji="1" lang="ja-JP" altLang="en-US" sz="1800" dirty="0"/>
              <a:t>昇圧型と降圧型の２種類を「２チーム」で作成する</a:t>
            </a:r>
            <a:endParaRPr kumimoji="1" lang="en-US" altLang="ja-JP" sz="1800" dirty="0"/>
          </a:p>
          <a:p>
            <a:pPr lvl="2"/>
            <a:r>
              <a:rPr kumimoji="1" lang="en-US" altLang="ja-JP" sz="1800" dirty="0"/>
              <a:t>5V-&gt;12V, 12V-&gt;5V</a:t>
            </a:r>
            <a:r>
              <a:rPr kumimoji="1" lang="ja-JP" altLang="en-US" sz="1800" dirty="0"/>
              <a:t>とする</a:t>
            </a:r>
            <a:endParaRPr kumimoji="1" lang="en-US" altLang="ja-JP" sz="1800" dirty="0"/>
          </a:p>
          <a:p>
            <a:pPr lvl="2"/>
            <a:r>
              <a:rPr lang="en-US" altLang="ja-JP" sz="1800" dirty="0"/>
              <a:t>Chipathon2024</a:t>
            </a:r>
            <a:r>
              <a:rPr lang="ja-JP" altLang="en-US" sz="1800" dirty="0"/>
              <a:t>の変形パターン</a:t>
            </a:r>
            <a:endParaRPr lang="en-US" altLang="ja-JP" sz="1800" dirty="0"/>
          </a:p>
          <a:p>
            <a:r>
              <a:rPr lang="ja-JP" altLang="en-US" sz="1800" dirty="0"/>
              <a:t>決まっているルール</a:t>
            </a:r>
            <a:endParaRPr lang="en-US" altLang="ja-JP" sz="1800" dirty="0"/>
          </a:p>
          <a:p>
            <a:pPr lvl="1"/>
            <a:r>
              <a:rPr lang="en-US" altLang="ja-JP" sz="1800" dirty="0"/>
              <a:t>OpenRule1um</a:t>
            </a:r>
            <a:r>
              <a:rPr lang="ja-JP" altLang="en-US" sz="1800" dirty="0"/>
              <a:t>を利用する</a:t>
            </a:r>
            <a:endParaRPr lang="en-US" altLang="ja-JP" sz="1800" dirty="0"/>
          </a:p>
          <a:p>
            <a:pPr lvl="2"/>
            <a:r>
              <a:rPr lang="en-US" altLang="ja-JP" sz="1800" dirty="0">
                <a:hlinkClick r:id="rId3"/>
              </a:rPr>
              <a:t>https://github.com/ishi-kai/OpenRule1umPDK_setupEDA</a:t>
            </a:r>
            <a:endParaRPr lang="en-US" altLang="ja-JP" sz="1800" dirty="0"/>
          </a:p>
          <a:p>
            <a:pPr lvl="1"/>
            <a:r>
              <a:rPr lang="ja-JP" altLang="en-US" sz="1800" dirty="0"/>
              <a:t>テープアウトは「</a:t>
            </a:r>
            <a:r>
              <a:rPr lang="en-US" altLang="ja-JP" sz="1800" dirty="0"/>
              <a:t>11</a:t>
            </a:r>
            <a:r>
              <a:rPr lang="ja-JP" altLang="en-US" sz="1800" dirty="0"/>
              <a:t>月</a:t>
            </a:r>
            <a:r>
              <a:rPr lang="en-US" altLang="ja-JP" sz="1800" dirty="0"/>
              <a:t>24</a:t>
            </a:r>
            <a:r>
              <a:rPr lang="ja-JP" altLang="en-US" sz="1800" dirty="0"/>
              <a:t>日」</a:t>
            </a:r>
            <a:endParaRPr lang="en-US" altLang="ja-JP" sz="1800" dirty="0"/>
          </a:p>
          <a:p>
            <a:pPr lvl="1"/>
            <a:r>
              <a:rPr lang="en-US" altLang="ja-JP" sz="1800" dirty="0"/>
              <a:t>Max</a:t>
            </a:r>
            <a:r>
              <a:rPr lang="ja-JP" altLang="en-US" sz="1800" dirty="0"/>
              <a:t>サイズは「</a:t>
            </a:r>
            <a:r>
              <a:rPr lang="en-US" altLang="ja-JP" sz="1800" dirty="0"/>
              <a:t>1000um(1mm) x 1000um(1mm)</a:t>
            </a:r>
            <a:r>
              <a:rPr lang="ja-JP" altLang="en-US" sz="1800" dirty="0"/>
              <a:t>」</a:t>
            </a:r>
            <a:endParaRPr lang="en-US" altLang="ja-JP" sz="1800" dirty="0"/>
          </a:p>
          <a:p>
            <a:pPr lvl="1"/>
            <a:r>
              <a:rPr lang="ja-JP" altLang="en-US" sz="1800" dirty="0"/>
              <a:t>ピン数は「</a:t>
            </a:r>
            <a:r>
              <a:rPr lang="en-US" altLang="ja-JP" sz="1800" dirty="0"/>
              <a:t>7</a:t>
            </a:r>
            <a:r>
              <a:rPr lang="ja-JP" altLang="en-US" sz="1800" dirty="0"/>
              <a:t>ピン」</a:t>
            </a:r>
            <a:endParaRPr lang="en-US" altLang="ja-JP" sz="1800" dirty="0"/>
          </a:p>
          <a:p>
            <a:pPr lvl="2"/>
            <a:r>
              <a:rPr lang="en-US" altLang="ja-JP" sz="1800" dirty="0"/>
              <a:t>VDD,</a:t>
            </a:r>
            <a:r>
              <a:rPr lang="ja-JP" altLang="en-US" sz="1800" dirty="0"/>
              <a:t> 入力電圧用ピン</a:t>
            </a:r>
            <a:r>
              <a:rPr lang="en-US" altLang="ja-JP" sz="1800" dirty="0"/>
              <a:t>, </a:t>
            </a:r>
            <a:r>
              <a:rPr lang="ja-JP" altLang="en-US" sz="1800" dirty="0"/>
              <a:t>出力電圧用ピン の </a:t>
            </a:r>
            <a:r>
              <a:rPr lang="en-US" altLang="ja-JP" sz="1800" dirty="0"/>
              <a:t>3</a:t>
            </a:r>
            <a:r>
              <a:rPr lang="ja-JP" altLang="en-US" sz="1800" dirty="0"/>
              <a:t>ピンは必須</a:t>
            </a:r>
            <a:endParaRPr lang="en-US" altLang="ja-JP" sz="1800" dirty="0"/>
          </a:p>
          <a:p>
            <a:pPr lvl="3"/>
            <a:r>
              <a:rPr lang="ja-JP" altLang="en-US" dirty="0"/>
              <a:t>後の</a:t>
            </a:r>
            <a:r>
              <a:rPr lang="en-US" altLang="ja-JP" dirty="0"/>
              <a:t>4</a:t>
            </a:r>
            <a:r>
              <a:rPr lang="ja-JP" altLang="en-US" dirty="0"/>
              <a:t>ピンをどう使うかは自由</a:t>
            </a:r>
            <a:endParaRPr lang="en-US" altLang="ja-JP" dirty="0"/>
          </a:p>
          <a:p>
            <a:pPr lvl="3"/>
            <a:r>
              <a:rPr lang="en-US" altLang="ja-JP" dirty="0"/>
              <a:t>VSS</a:t>
            </a:r>
            <a:r>
              <a:rPr lang="ja-JP" altLang="en-US" dirty="0"/>
              <a:t>は共通のものを利用してもよいため、数に入れなくてもよい</a:t>
            </a:r>
          </a:p>
        </p:txBody>
      </p:sp>
      <p:pic>
        <p:nvPicPr>
          <p:cNvPr id="4" name="図 3">
            <a:extLst>
              <a:ext uri="{FF2B5EF4-FFF2-40B4-BE49-F238E27FC236}">
                <a16:creationId xmlns:a16="http://schemas.microsoft.com/office/drawing/2014/main" id="{AB689A2B-1AFB-3E97-EC70-DE9A551965FE}"/>
              </a:ext>
            </a:extLst>
          </p:cNvPr>
          <p:cNvPicPr>
            <a:picLocks noChangeAspect="1"/>
          </p:cNvPicPr>
          <p:nvPr/>
        </p:nvPicPr>
        <p:blipFill>
          <a:blip r:embed="rId4"/>
          <a:stretch>
            <a:fillRect/>
          </a:stretch>
        </p:blipFill>
        <p:spPr>
          <a:xfrm>
            <a:off x="7742571" y="-40175"/>
            <a:ext cx="4485044" cy="2594138"/>
          </a:xfrm>
          <a:prstGeom prst="rect">
            <a:avLst/>
          </a:prstGeom>
        </p:spPr>
      </p:pic>
      <p:pic>
        <p:nvPicPr>
          <p:cNvPr id="1026" name="Picture 2" descr="klayout_dcdc_down">
            <a:extLst>
              <a:ext uri="{FF2B5EF4-FFF2-40B4-BE49-F238E27FC236}">
                <a16:creationId xmlns:a16="http://schemas.microsoft.com/office/drawing/2014/main" id="{F99313F0-BB29-6A60-4B05-CE531D359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83" r="6270" b="10954"/>
          <a:stretch/>
        </p:blipFill>
        <p:spPr bwMode="auto">
          <a:xfrm>
            <a:off x="8559001" y="2594138"/>
            <a:ext cx="3614057" cy="230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97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0639570-7B65-26DE-978B-C54452C07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930" y="-126498"/>
            <a:ext cx="7628856" cy="4291232"/>
          </a:xfrm>
          <a:prstGeom prst="rect">
            <a:avLst/>
          </a:prstGeom>
        </p:spPr>
      </p:pic>
      <p:pic>
        <p:nvPicPr>
          <p:cNvPr id="5" name="図 4" descr="回路 が含まれている画像&#10;&#10;AI によって生成されたコンテンツは間違っている可能性があります。">
            <a:extLst>
              <a:ext uri="{FF2B5EF4-FFF2-40B4-BE49-F238E27FC236}">
                <a16:creationId xmlns:a16="http://schemas.microsoft.com/office/drawing/2014/main" id="{257BAC88-D052-57CD-CAE8-7C503A2BF953}"/>
              </a:ext>
            </a:extLst>
          </p:cNvPr>
          <p:cNvPicPr>
            <a:picLocks noChangeAspect="1"/>
          </p:cNvPicPr>
          <p:nvPr/>
        </p:nvPicPr>
        <p:blipFill>
          <a:blip r:embed="rId3">
            <a:extLst>
              <a:ext uri="{28A0092B-C50C-407E-A947-70E740481C1C}">
                <a14:useLocalDpi xmlns:a14="http://schemas.microsoft.com/office/drawing/2010/main" val="0"/>
              </a:ext>
            </a:extLst>
          </a:blip>
          <a:srcRect l="20945" r="20975"/>
          <a:stretch/>
        </p:blipFill>
        <p:spPr>
          <a:xfrm>
            <a:off x="1118162" y="3552751"/>
            <a:ext cx="3409752" cy="3305249"/>
          </a:xfrm>
          <a:prstGeom prst="rect">
            <a:avLst/>
          </a:prstGeom>
        </p:spPr>
      </p:pic>
      <p:pic>
        <p:nvPicPr>
          <p:cNvPr id="9" name="図 8" descr="グラフィカル ユーザー インターフェイス&#10;&#10;AI によって生成されたコンテンツは間違っている可能性があります。">
            <a:extLst>
              <a:ext uri="{FF2B5EF4-FFF2-40B4-BE49-F238E27FC236}">
                <a16:creationId xmlns:a16="http://schemas.microsoft.com/office/drawing/2014/main" id="{D9638146-3B1A-BBF8-7A8F-15BB5A953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4" y="1304672"/>
            <a:ext cx="2846620" cy="2794373"/>
          </a:xfrm>
          <a:prstGeom prst="rect">
            <a:avLst/>
          </a:prstGeom>
        </p:spPr>
      </p:pic>
      <p:pic>
        <p:nvPicPr>
          <p:cNvPr id="15" name="図 14">
            <a:extLst>
              <a:ext uri="{FF2B5EF4-FFF2-40B4-BE49-F238E27FC236}">
                <a16:creationId xmlns:a16="http://schemas.microsoft.com/office/drawing/2014/main" id="{1C74DB29-E24F-F29C-F543-E76FFE495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844" y="3874323"/>
            <a:ext cx="5536859" cy="3114484"/>
          </a:xfrm>
          <a:prstGeom prst="rect">
            <a:avLst/>
          </a:prstGeom>
        </p:spPr>
      </p:pic>
      <p:pic>
        <p:nvPicPr>
          <p:cNvPr id="17" name="図 16" descr="男, テーブル, 電話, 病室 が含まれている画像&#10;&#10;AI によって生成されたコンテンツは間違っている可能性があります。">
            <a:extLst>
              <a:ext uri="{FF2B5EF4-FFF2-40B4-BE49-F238E27FC236}">
                <a16:creationId xmlns:a16="http://schemas.microsoft.com/office/drawing/2014/main" id="{C454B2A2-7F9F-D0FE-90EB-4463D94598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8390" y="1577480"/>
            <a:ext cx="4426908" cy="2492349"/>
          </a:xfrm>
          <a:prstGeom prst="rect">
            <a:avLst/>
          </a:prstGeom>
        </p:spPr>
      </p:pic>
      <p:sp>
        <p:nvSpPr>
          <p:cNvPr id="31" name="タイトル 30">
            <a:extLst>
              <a:ext uri="{FF2B5EF4-FFF2-40B4-BE49-F238E27FC236}">
                <a16:creationId xmlns:a16="http://schemas.microsoft.com/office/drawing/2014/main" id="{69A0757F-4B60-8CD1-793C-5D7CEF3EDB65}"/>
              </a:ext>
            </a:extLst>
          </p:cNvPr>
          <p:cNvSpPr>
            <a:spLocks noGrp="1"/>
          </p:cNvSpPr>
          <p:nvPr>
            <p:ph type="title"/>
          </p:nvPr>
        </p:nvSpPr>
        <p:spPr/>
        <p:txBody>
          <a:bodyPr/>
          <a:lstStyle/>
          <a:p>
            <a:r>
              <a:rPr lang="ja-JP" altLang="en-US" dirty="0"/>
              <a:t>ボンディング</a:t>
            </a:r>
          </a:p>
        </p:txBody>
      </p:sp>
    </p:spTree>
    <p:extLst>
      <p:ext uri="{BB962C8B-B14F-4D97-AF65-F5344CB8AC3E}">
        <p14:creationId xmlns:p14="http://schemas.microsoft.com/office/powerpoint/2010/main" val="2782202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D87B0A-904D-1FED-B86C-735F9E2BD2D5}"/>
            </a:ext>
          </a:extLst>
        </p:cNvPr>
        <p:cNvGrpSpPr/>
        <p:nvPr/>
      </p:nvGrpSpPr>
      <p:grpSpPr>
        <a:xfrm>
          <a:off x="0" y="0"/>
          <a:ext cx="0" cy="0"/>
          <a:chOff x="0" y="0"/>
          <a:chExt cx="0" cy="0"/>
        </a:xfrm>
      </p:grpSpPr>
      <p:pic>
        <p:nvPicPr>
          <p:cNvPr id="21" name="図 20" descr="屋内, コンピュータ, キーボード, 座る が含まれている画像&#10;&#10;AI によって生成されたコンテンツは間違っている可能性があります。">
            <a:extLst>
              <a:ext uri="{FF2B5EF4-FFF2-40B4-BE49-F238E27FC236}">
                <a16:creationId xmlns:a16="http://schemas.microsoft.com/office/drawing/2014/main" id="{625474F0-C76F-3372-0EBD-20AA737688F2}"/>
              </a:ext>
            </a:extLst>
          </p:cNvPr>
          <p:cNvPicPr>
            <a:picLocks noChangeAspect="1"/>
          </p:cNvPicPr>
          <p:nvPr/>
        </p:nvPicPr>
        <p:blipFill>
          <a:blip r:embed="rId2">
            <a:extLst>
              <a:ext uri="{28A0092B-C50C-407E-A947-70E740481C1C}">
                <a14:useLocalDpi xmlns:a14="http://schemas.microsoft.com/office/drawing/2010/main" val="0"/>
              </a:ext>
            </a:extLst>
          </a:blip>
          <a:srcRect r="26911" b="-3"/>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27" name="図 26" descr="屋内, テーブル, 立つ, 男 が含まれている画像&#10;&#10;AI によって生成されたコンテンツは間違っている可能性があります。">
            <a:extLst>
              <a:ext uri="{FF2B5EF4-FFF2-40B4-BE49-F238E27FC236}">
                <a16:creationId xmlns:a16="http://schemas.microsoft.com/office/drawing/2014/main" id="{025638AF-126A-9D75-874E-3C6D79E035BB}"/>
              </a:ext>
            </a:extLst>
          </p:cNvPr>
          <p:cNvPicPr>
            <a:picLocks noChangeAspect="1"/>
          </p:cNvPicPr>
          <p:nvPr/>
        </p:nvPicPr>
        <p:blipFill>
          <a:blip r:embed="rId3">
            <a:extLst>
              <a:ext uri="{28A0092B-C50C-407E-A947-70E740481C1C}">
                <a14:useLocalDpi xmlns:a14="http://schemas.microsoft.com/office/drawing/2010/main" val="0"/>
              </a:ext>
            </a:extLst>
          </a:blip>
          <a:srcRect t="7535" r="-3" b="-3"/>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9" name="図 28" descr="コンピュータ, テーブル が含まれている画像&#10;&#10;AI によって生成されたコンテンツは間違っている可能性があります。">
            <a:extLst>
              <a:ext uri="{FF2B5EF4-FFF2-40B4-BE49-F238E27FC236}">
                <a16:creationId xmlns:a16="http://schemas.microsoft.com/office/drawing/2014/main" id="{BF2C6DB7-0ADB-1A21-0E5A-FA165D1FFF02}"/>
              </a:ext>
            </a:extLst>
          </p:cNvPr>
          <p:cNvPicPr>
            <a:picLocks noChangeAspect="1"/>
          </p:cNvPicPr>
          <p:nvPr/>
        </p:nvPicPr>
        <p:blipFill>
          <a:blip r:embed="rId4">
            <a:extLst>
              <a:ext uri="{28A0092B-C50C-407E-A947-70E740481C1C}">
                <a14:useLocalDpi xmlns:a14="http://schemas.microsoft.com/office/drawing/2010/main" val="0"/>
              </a:ext>
            </a:extLst>
          </a:blip>
          <a:srcRect l="10179" r="7248" b="-3"/>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23" name="図 22" descr="キーボードの上に置かれた電子機器&#10;&#10;AI によって生成されたコンテンツは間違っている可能性があります。">
            <a:extLst>
              <a:ext uri="{FF2B5EF4-FFF2-40B4-BE49-F238E27FC236}">
                <a16:creationId xmlns:a16="http://schemas.microsoft.com/office/drawing/2014/main" id="{DA964B33-0850-E426-48D8-833C2BA459D5}"/>
              </a:ext>
            </a:extLst>
          </p:cNvPr>
          <p:cNvPicPr>
            <a:picLocks noChangeAspect="1"/>
          </p:cNvPicPr>
          <p:nvPr/>
        </p:nvPicPr>
        <p:blipFill>
          <a:blip r:embed="rId5">
            <a:extLst>
              <a:ext uri="{28A0092B-C50C-407E-A947-70E740481C1C}">
                <a14:useLocalDpi xmlns:a14="http://schemas.microsoft.com/office/drawing/2010/main" val="0"/>
              </a:ext>
            </a:extLst>
          </a:blip>
          <a:srcRect l="4562" r="-2" b="-2"/>
          <a:stretch/>
        </p:blipFill>
        <p:spPr>
          <a:xfrm>
            <a:off x="1" y="2660089"/>
            <a:ext cx="7122523" cy="4197911"/>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
        <p:nvSpPr>
          <p:cNvPr id="34"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B1B5E2AA-1943-723E-CB03-51E581803B1D}"/>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kumimoji="1" lang="ja-JP" altLang="en-US" sz="6000" kern="1200">
                <a:solidFill>
                  <a:srgbClr val="FFFFFF"/>
                </a:solidFill>
                <a:latin typeface="+mj-lt"/>
                <a:ea typeface="+mj-ea"/>
                <a:cs typeface="+mj-cs"/>
              </a:rPr>
              <a:t>東海理化のチップ</a:t>
            </a:r>
          </a:p>
        </p:txBody>
      </p:sp>
      <p:pic>
        <p:nvPicPr>
          <p:cNvPr id="25" name="図 24">
            <a:extLst>
              <a:ext uri="{FF2B5EF4-FFF2-40B4-BE49-F238E27FC236}">
                <a16:creationId xmlns:a16="http://schemas.microsoft.com/office/drawing/2014/main" id="{6F3E5211-48A2-1724-4240-4612143C9614}"/>
              </a:ext>
            </a:extLst>
          </p:cNvPr>
          <p:cNvPicPr>
            <a:picLocks noChangeAspect="1"/>
          </p:cNvPicPr>
          <p:nvPr/>
        </p:nvPicPr>
        <p:blipFill>
          <a:blip r:embed="rId6">
            <a:extLst>
              <a:ext uri="{28A0092B-C50C-407E-A947-70E740481C1C}">
                <a14:useLocalDpi xmlns:a14="http://schemas.microsoft.com/office/drawing/2010/main" val="0"/>
              </a:ext>
            </a:extLst>
          </a:blip>
          <a:srcRect l="154" r="23571" b="3"/>
          <a:stretch/>
        </p:blipFill>
        <p:spPr>
          <a:xfrm>
            <a:off x="2261968"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Tree>
    <p:extLst>
      <p:ext uri="{BB962C8B-B14F-4D97-AF65-F5344CB8AC3E}">
        <p14:creationId xmlns:p14="http://schemas.microsoft.com/office/powerpoint/2010/main" val="12751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DDF85-BD9E-E0D9-2B26-ABB1D7F32A53}"/>
              </a:ext>
            </a:extLst>
          </p:cNvPr>
          <p:cNvSpPr>
            <a:spLocks noGrp="1"/>
          </p:cNvSpPr>
          <p:nvPr>
            <p:ph type="title"/>
          </p:nvPr>
        </p:nvSpPr>
        <p:spPr>
          <a:xfrm>
            <a:off x="3848668" y="2245810"/>
            <a:ext cx="7505132" cy="1355750"/>
          </a:xfrm>
        </p:spPr>
        <p:txBody>
          <a:bodyPr vert="horz" lIns="91440" tIns="45720" rIns="91440" bIns="45720" rtlCol="0" anchor="b">
            <a:normAutofit/>
          </a:bodyPr>
          <a:lstStyle/>
          <a:p>
            <a:r>
              <a:rPr kumimoji="1" lang="ja-JP" altLang="en-US" sz="5400" kern="1200">
                <a:solidFill>
                  <a:schemeClr val="tx1"/>
                </a:solidFill>
                <a:latin typeface="+mj-lt"/>
                <a:ea typeface="+mj-ea"/>
                <a:cs typeface="+mj-cs"/>
              </a:rPr>
              <a:t>有機半導体ハンズオン</a:t>
            </a:r>
          </a:p>
        </p:txBody>
      </p:sp>
      <p:pic>
        <p:nvPicPr>
          <p:cNvPr id="7" name="図 6" descr="ダイアグラム&#10;&#10;AI によって生成されたコンテンツは間違っている可能性があります。">
            <a:extLst>
              <a:ext uri="{FF2B5EF4-FFF2-40B4-BE49-F238E27FC236}">
                <a16:creationId xmlns:a16="http://schemas.microsoft.com/office/drawing/2014/main" id="{3A555CB5-9495-B068-B51B-F83B44C4EB06}"/>
              </a:ext>
            </a:extLst>
          </p:cNvPr>
          <p:cNvPicPr>
            <a:picLocks noChangeAspect="1"/>
          </p:cNvPicPr>
          <p:nvPr/>
        </p:nvPicPr>
        <p:blipFill>
          <a:blip r:embed="rId2">
            <a:extLst>
              <a:ext uri="{28A0092B-C50C-407E-A947-70E740481C1C}">
                <a14:useLocalDpi xmlns:a14="http://schemas.microsoft.com/office/drawing/2010/main" val="0"/>
              </a:ext>
            </a:extLst>
          </a:blip>
          <a:srcRect t="15791" r="1" b="39873"/>
          <a:stretch>
            <a:fillRect/>
          </a:stretch>
        </p:blipFill>
        <p:spPr>
          <a:xfrm>
            <a:off x="3649318" y="1"/>
            <a:ext cx="8542682" cy="2130473"/>
          </a:xfrm>
          <a:custGeom>
            <a:avLst/>
            <a:gdLst/>
            <a:ahLst/>
            <a:cxnLst/>
            <a:rect l="l" t="t" r="r" b="b"/>
            <a:pathLst>
              <a:path w="8542682" h="2130473">
                <a:moveTo>
                  <a:pt x="986689" y="0"/>
                </a:moveTo>
                <a:lnTo>
                  <a:pt x="8542682" y="0"/>
                </a:lnTo>
                <a:lnTo>
                  <a:pt x="8542682" y="2130473"/>
                </a:lnTo>
                <a:lnTo>
                  <a:pt x="0" y="2130473"/>
                </a:lnTo>
                <a:close/>
              </a:path>
            </a:pathLst>
          </a:custGeom>
        </p:spPr>
      </p:pic>
      <p:pic>
        <p:nvPicPr>
          <p:cNvPr id="5" name="コンテンツ プレースホルダー 4" descr="テーブル が含まれている画像&#10;&#10;AI によって生成されたコンテンツは間違っている可能性があります。">
            <a:extLst>
              <a:ext uri="{FF2B5EF4-FFF2-40B4-BE49-F238E27FC236}">
                <a16:creationId xmlns:a16="http://schemas.microsoft.com/office/drawing/2014/main" id="{5B3D211F-1332-6B73-D620-2AD30781273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775" r="2" b="9592"/>
          <a:stretch>
            <a:fillRect/>
          </a:stretch>
        </p:blipFill>
        <p:spPr>
          <a:xfrm>
            <a:off x="20" y="-6955"/>
            <a:ext cx="4475120" cy="2130473"/>
          </a:xfrm>
          <a:custGeom>
            <a:avLst/>
            <a:gdLst/>
            <a:ahLst/>
            <a:cxnLst/>
            <a:rect l="l" t="t" r="r" b="b"/>
            <a:pathLst>
              <a:path w="4475140" h="2130473">
                <a:moveTo>
                  <a:pt x="0" y="0"/>
                </a:moveTo>
                <a:lnTo>
                  <a:pt x="1074821" y="0"/>
                </a:lnTo>
                <a:lnTo>
                  <a:pt x="1074821" y="239"/>
                </a:lnTo>
                <a:lnTo>
                  <a:pt x="4475140" y="239"/>
                </a:lnTo>
                <a:lnTo>
                  <a:pt x="3488563" y="2130473"/>
                </a:lnTo>
                <a:lnTo>
                  <a:pt x="0" y="2130473"/>
                </a:lnTo>
                <a:close/>
              </a:path>
            </a:pathLst>
          </a:custGeom>
        </p:spPr>
      </p:pic>
      <p:pic>
        <p:nvPicPr>
          <p:cNvPr id="11" name="図 10" descr="テーブル, 屋内, ケーキ, 座る が含まれている画像&#10;&#10;AI によって生成されたコンテンツは間違っている可能性があります。">
            <a:extLst>
              <a:ext uri="{FF2B5EF4-FFF2-40B4-BE49-F238E27FC236}">
                <a16:creationId xmlns:a16="http://schemas.microsoft.com/office/drawing/2014/main" id="{10895B19-8DFB-CDB8-B39E-1D71A7DB486A}"/>
              </a:ext>
            </a:extLst>
          </p:cNvPr>
          <p:cNvPicPr>
            <a:picLocks noChangeAspect="1"/>
          </p:cNvPicPr>
          <p:nvPr/>
        </p:nvPicPr>
        <p:blipFill>
          <a:blip r:embed="rId4">
            <a:extLst>
              <a:ext uri="{28A0092B-C50C-407E-A947-70E740481C1C}">
                <a14:useLocalDpi xmlns:a14="http://schemas.microsoft.com/office/drawing/2010/main" val="0"/>
              </a:ext>
            </a:extLst>
          </a:blip>
          <a:srcRect r="12675" b="-2"/>
          <a:stretch>
            <a:fillRect/>
          </a:stretch>
        </p:blipFill>
        <p:spPr>
          <a:xfrm>
            <a:off x="20" y="2279768"/>
            <a:ext cx="3484262" cy="2244420"/>
          </a:xfrm>
          <a:prstGeom prst="rect">
            <a:avLst/>
          </a:prstGeom>
        </p:spPr>
      </p:pic>
      <p:pic>
        <p:nvPicPr>
          <p:cNvPr id="9" name="図 8" descr="人, テーブル, 女性, 座る が含まれている画像&#10;&#10;AI によって生成されたコンテンツは間違っている可能性があります。">
            <a:extLst>
              <a:ext uri="{FF2B5EF4-FFF2-40B4-BE49-F238E27FC236}">
                <a16:creationId xmlns:a16="http://schemas.microsoft.com/office/drawing/2014/main" id="{EF4D2835-13C2-6EAC-3C74-4AB71BBCD689}"/>
              </a:ext>
            </a:extLst>
          </p:cNvPr>
          <p:cNvPicPr>
            <a:picLocks noChangeAspect="1"/>
          </p:cNvPicPr>
          <p:nvPr/>
        </p:nvPicPr>
        <p:blipFill>
          <a:blip r:embed="rId5">
            <a:extLst>
              <a:ext uri="{28A0092B-C50C-407E-A947-70E740481C1C}">
                <a14:useLocalDpi xmlns:a14="http://schemas.microsoft.com/office/drawing/2010/main" val="0"/>
              </a:ext>
            </a:extLst>
          </a:blip>
          <a:srcRect r="1" b="13611"/>
          <a:stretch>
            <a:fillRect/>
          </a:stretch>
        </p:blipFill>
        <p:spPr>
          <a:xfrm>
            <a:off x="7716860" y="4683320"/>
            <a:ext cx="4475140" cy="2174680"/>
          </a:xfrm>
          <a:custGeom>
            <a:avLst/>
            <a:gdLst/>
            <a:ahLst/>
            <a:cxnLst/>
            <a:rect l="l" t="t" r="r" b="b"/>
            <a:pathLst>
              <a:path w="4475140" h="2174680">
                <a:moveTo>
                  <a:pt x="1006941" y="0"/>
                </a:moveTo>
                <a:lnTo>
                  <a:pt x="4475140" y="0"/>
                </a:lnTo>
                <a:lnTo>
                  <a:pt x="4475140" y="2174680"/>
                </a:lnTo>
                <a:lnTo>
                  <a:pt x="3400319" y="2174680"/>
                </a:lnTo>
                <a:lnTo>
                  <a:pt x="3400319" y="2174202"/>
                </a:lnTo>
                <a:lnTo>
                  <a:pt x="0" y="2174202"/>
                </a:lnTo>
                <a:close/>
              </a:path>
            </a:pathLst>
          </a:custGeom>
        </p:spPr>
      </p:pic>
      <p:pic>
        <p:nvPicPr>
          <p:cNvPr id="13" name="図 12" descr="カウンターの上に置かれた携帯電話&#10;&#10;AI によって生成されたコンテンツは間違っている可能性があります。">
            <a:extLst>
              <a:ext uri="{FF2B5EF4-FFF2-40B4-BE49-F238E27FC236}">
                <a16:creationId xmlns:a16="http://schemas.microsoft.com/office/drawing/2014/main" id="{4A8972E5-FF56-D177-C651-207DAC7D20C4}"/>
              </a:ext>
            </a:extLst>
          </p:cNvPr>
          <p:cNvPicPr>
            <a:picLocks noChangeAspect="1"/>
          </p:cNvPicPr>
          <p:nvPr/>
        </p:nvPicPr>
        <p:blipFill>
          <a:blip r:embed="rId6">
            <a:extLst>
              <a:ext uri="{28A0092B-C50C-407E-A947-70E740481C1C}">
                <a14:useLocalDpi xmlns:a14="http://schemas.microsoft.com/office/drawing/2010/main" val="0"/>
              </a:ext>
            </a:extLst>
          </a:blip>
          <a:srcRect t="21860" r="-2" b="32982"/>
          <a:stretch>
            <a:fillRect/>
          </a:stretch>
        </p:blipFill>
        <p:spPr>
          <a:xfrm>
            <a:off x="20" y="4682839"/>
            <a:ext cx="8563356" cy="2175160"/>
          </a:xfrm>
          <a:custGeom>
            <a:avLst/>
            <a:gdLst/>
            <a:ahLst/>
            <a:cxnLst/>
            <a:rect l="l" t="t" r="r" b="b"/>
            <a:pathLst>
              <a:path w="8563376" h="2175160">
                <a:moveTo>
                  <a:pt x="0" y="0"/>
                </a:moveTo>
                <a:lnTo>
                  <a:pt x="8563376" y="0"/>
                </a:lnTo>
                <a:lnTo>
                  <a:pt x="7555992" y="2175160"/>
                </a:lnTo>
                <a:lnTo>
                  <a:pt x="0" y="2175160"/>
                </a:lnTo>
                <a:close/>
              </a:path>
            </a:pathLst>
          </a:custGeom>
        </p:spPr>
      </p:pic>
    </p:spTree>
    <p:extLst>
      <p:ext uri="{BB962C8B-B14F-4D97-AF65-F5344CB8AC3E}">
        <p14:creationId xmlns:p14="http://schemas.microsoft.com/office/powerpoint/2010/main" val="2377221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69237417-2636-7088-FD88-0292197B2544}"/>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kumimoji="1" lang="ja-JP" altLang="en-US" sz="3400" kern="1200">
                <a:solidFill>
                  <a:srgbClr val="FFFFFF"/>
                </a:solidFill>
                <a:latin typeface="+mj-lt"/>
                <a:ea typeface="+mj-ea"/>
                <a:cs typeface="+mj-cs"/>
              </a:rPr>
              <a:t>色素増刊太陽光パネルハンズオン</a:t>
            </a:r>
          </a:p>
        </p:txBody>
      </p:sp>
      <p:pic>
        <p:nvPicPr>
          <p:cNvPr id="7" name="図 6" descr="建物, レンガ が含まれている画像&#10;&#10;AI によって生成されたコンテンツは間違っている可能性があります。">
            <a:extLst>
              <a:ext uri="{FF2B5EF4-FFF2-40B4-BE49-F238E27FC236}">
                <a16:creationId xmlns:a16="http://schemas.microsoft.com/office/drawing/2014/main" id="{BE9651D2-5707-520F-614A-A36A44B58DFD}"/>
              </a:ext>
            </a:extLst>
          </p:cNvPr>
          <p:cNvPicPr>
            <a:picLocks noChangeAspect="1"/>
          </p:cNvPicPr>
          <p:nvPr/>
        </p:nvPicPr>
        <p:blipFill>
          <a:blip r:embed="rId2">
            <a:extLst>
              <a:ext uri="{28A0092B-C50C-407E-A947-70E740481C1C}">
                <a14:useLocalDpi xmlns:a14="http://schemas.microsoft.com/office/drawing/2010/main" val="0"/>
              </a:ext>
            </a:extLst>
          </a:blip>
          <a:srcRect t="5729" r="1" b="151"/>
          <a:stretch>
            <a:fillRect/>
          </a:stretch>
        </p:blipFill>
        <p:spPr>
          <a:xfrm>
            <a:off x="317636" y="321734"/>
            <a:ext cx="3797570" cy="2010551"/>
          </a:xfrm>
          <a:prstGeom prst="rect">
            <a:avLst/>
          </a:prstGeom>
        </p:spPr>
      </p:pic>
      <p:pic>
        <p:nvPicPr>
          <p:cNvPr id="9" name="図 8" descr="建物, 屋内, 座る, 猫 が含まれている画像&#10;&#10;AI によって生成されたコンテンツは間違っている可能性があります。">
            <a:extLst>
              <a:ext uri="{FF2B5EF4-FFF2-40B4-BE49-F238E27FC236}">
                <a16:creationId xmlns:a16="http://schemas.microsoft.com/office/drawing/2014/main" id="{DCF3AC40-890A-970C-A967-519ADB32D598}"/>
              </a:ext>
            </a:extLst>
          </p:cNvPr>
          <p:cNvPicPr>
            <a:picLocks noChangeAspect="1"/>
          </p:cNvPicPr>
          <p:nvPr/>
        </p:nvPicPr>
        <p:blipFill>
          <a:blip r:embed="rId3">
            <a:extLst>
              <a:ext uri="{28A0092B-C50C-407E-A947-70E740481C1C}">
                <a14:useLocalDpi xmlns:a14="http://schemas.microsoft.com/office/drawing/2010/main" val="0"/>
              </a:ext>
            </a:extLst>
          </a:blip>
          <a:srcRect t="5657" r="1" b="1"/>
          <a:stretch>
            <a:fillRect/>
          </a:stretch>
        </p:blipFill>
        <p:spPr>
          <a:xfrm>
            <a:off x="317634" y="2422097"/>
            <a:ext cx="3794760" cy="2013804"/>
          </a:xfrm>
          <a:prstGeom prst="rect">
            <a:avLst/>
          </a:prstGeom>
        </p:spPr>
      </p:pic>
      <p:pic>
        <p:nvPicPr>
          <p:cNvPr id="11" name="図 10" descr="食品 が含まれている画像&#10;&#10;AI によって生成されたコンテンツは間違っている可能性があります。">
            <a:extLst>
              <a:ext uri="{FF2B5EF4-FFF2-40B4-BE49-F238E27FC236}">
                <a16:creationId xmlns:a16="http://schemas.microsoft.com/office/drawing/2014/main" id="{7A7C9915-4848-03D3-9BE2-E31134E699DC}"/>
              </a:ext>
            </a:extLst>
          </p:cNvPr>
          <p:cNvPicPr>
            <a:picLocks noChangeAspect="1"/>
          </p:cNvPicPr>
          <p:nvPr/>
        </p:nvPicPr>
        <p:blipFill>
          <a:blip r:embed="rId4">
            <a:extLst>
              <a:ext uri="{28A0092B-C50C-407E-A947-70E740481C1C}">
                <a14:useLocalDpi xmlns:a14="http://schemas.microsoft.com/office/drawing/2010/main" val="0"/>
              </a:ext>
            </a:extLst>
          </a:blip>
          <a:srcRect l="26046" r="22054" b="2"/>
          <a:stretch>
            <a:fillRect/>
          </a:stretch>
        </p:blipFill>
        <p:spPr>
          <a:xfrm>
            <a:off x="4202549" y="321732"/>
            <a:ext cx="3793472" cy="4111323"/>
          </a:xfrm>
          <a:prstGeom prst="rect">
            <a:avLst/>
          </a:prstGeom>
        </p:spPr>
      </p:pic>
      <p:pic>
        <p:nvPicPr>
          <p:cNvPr id="13" name="図 12" descr="メーター が含まれている画像&#10;&#10;AI によって生成されたコンテンツは間違っている可能性があります。">
            <a:extLst>
              <a:ext uri="{FF2B5EF4-FFF2-40B4-BE49-F238E27FC236}">
                <a16:creationId xmlns:a16="http://schemas.microsoft.com/office/drawing/2014/main" id="{0F1D1CD3-976B-368C-EA88-6E89D885C9C2}"/>
              </a:ext>
            </a:extLst>
          </p:cNvPr>
          <p:cNvPicPr>
            <a:picLocks noChangeAspect="1"/>
          </p:cNvPicPr>
          <p:nvPr/>
        </p:nvPicPr>
        <p:blipFill>
          <a:blip r:embed="rId5">
            <a:extLst>
              <a:ext uri="{28A0092B-C50C-407E-A947-70E740481C1C}">
                <a14:useLocalDpi xmlns:a14="http://schemas.microsoft.com/office/drawing/2010/main" val="0"/>
              </a:ext>
            </a:extLst>
          </a:blip>
          <a:srcRect l="25034" r="23004" b="3"/>
          <a:stretch>
            <a:fillRect/>
          </a:stretch>
        </p:blipFill>
        <p:spPr>
          <a:xfrm>
            <a:off x="8086176" y="321733"/>
            <a:ext cx="3797984" cy="4111321"/>
          </a:xfrm>
          <a:prstGeom prst="rect">
            <a:avLst/>
          </a:prstGeom>
        </p:spPr>
      </p:pic>
      <p:pic>
        <p:nvPicPr>
          <p:cNvPr id="5" name="コンテンツ プレースホルダー 4" descr="皿の上にあるコーヒー&#10;&#10;AI によって生成されたコンテンツは間違っている可能性があります。">
            <a:extLst>
              <a:ext uri="{FF2B5EF4-FFF2-40B4-BE49-F238E27FC236}">
                <a16:creationId xmlns:a16="http://schemas.microsoft.com/office/drawing/2014/main" id="{0888202A-6E68-10CE-6E03-1407FE3C1DAE}"/>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t="5809" r="1" b="1"/>
          <a:stretch>
            <a:fillRect/>
          </a:stretch>
        </p:blipFill>
        <p:spPr>
          <a:xfrm>
            <a:off x="317634" y="4525715"/>
            <a:ext cx="3794760" cy="2010551"/>
          </a:xfrm>
          <a:prstGeom prst="rect">
            <a:avLst/>
          </a:prstGeom>
        </p:spPr>
      </p:pic>
      <p:cxnSp>
        <p:nvCxnSpPr>
          <p:cNvPr id="20" name="Straight Connector 1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35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4C3E9EA-F022-0814-4FB0-8C6E619A89F3}"/>
              </a:ext>
            </a:extLst>
          </p:cNvPr>
          <p:cNvSpPr>
            <a:spLocks noGrp="1"/>
          </p:cNvSpPr>
          <p:nvPr>
            <p:ph type="title"/>
          </p:nvPr>
        </p:nvSpPr>
        <p:spPr>
          <a:xfrm>
            <a:off x="589560" y="856180"/>
            <a:ext cx="4560584" cy="1128068"/>
          </a:xfrm>
        </p:spPr>
        <p:txBody>
          <a:bodyPr anchor="ctr">
            <a:normAutofit/>
          </a:bodyPr>
          <a:lstStyle/>
          <a:p>
            <a:r>
              <a:rPr kumimoji="1" lang="ja-JP" altLang="en-US" sz="4000"/>
              <a:t>同人誌</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F10FCEF3-9B88-4FD5-5171-FE8D3F549587}"/>
              </a:ext>
            </a:extLst>
          </p:cNvPr>
          <p:cNvSpPr>
            <a:spLocks noGrp="1"/>
          </p:cNvSpPr>
          <p:nvPr>
            <p:ph idx="1"/>
          </p:nvPr>
        </p:nvSpPr>
        <p:spPr>
          <a:xfrm>
            <a:off x="590719" y="2330505"/>
            <a:ext cx="4559425" cy="3979585"/>
          </a:xfrm>
        </p:spPr>
        <p:txBody>
          <a:bodyPr anchor="ctr">
            <a:normAutofit/>
          </a:bodyPr>
          <a:lstStyle/>
          <a:p>
            <a:r>
              <a:rPr lang="ja-JP" altLang="en-US" sz="2000" kern="100" dirty="0">
                <a:effectLst/>
                <a:latin typeface="Times New Roman" panose="02020603050405020304" pitchFamily="18" charset="0"/>
                <a:ea typeface="ＭＳ 明朝" panose="02020609040205080304" pitchFamily="17" charset="-128"/>
              </a:rPr>
              <a:t>目標</a:t>
            </a:r>
            <a:endParaRPr lang="en-US" altLang="ja-JP" sz="2000" kern="100" dirty="0">
              <a:effectLst/>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技術系コミュニティで流行っている技術系同人誌即売会</a:t>
            </a:r>
            <a:endParaRPr lang="en-US" altLang="ja-JP" sz="1600" kern="100" dirty="0">
              <a:effectLst/>
              <a:latin typeface="Times New Roman" panose="02020603050405020304" pitchFamily="18" charset="0"/>
              <a:ea typeface="ＭＳ 明朝" panose="02020609040205080304" pitchFamily="17" charset="-128"/>
            </a:endParaRPr>
          </a:p>
          <a:p>
            <a:endParaRPr lang="en-US" altLang="ja-JP" sz="20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初心者向け</a:t>
            </a:r>
            <a:endParaRPr lang="en-US" altLang="ja-JP" sz="2000" kern="100" dirty="0">
              <a:latin typeface="Times New Roman" panose="02020603050405020304" pitchFamily="18" charset="0"/>
              <a:ea typeface="ＭＳ 明朝" panose="02020609040205080304" pitchFamily="17" charset="-128"/>
            </a:endParaRPr>
          </a:p>
          <a:p>
            <a:pPr lvl="1"/>
            <a:r>
              <a:rPr lang="ja-JP" altLang="ja-JP" sz="1600" kern="100" dirty="0">
                <a:effectLst/>
                <a:latin typeface="Times New Roman" panose="02020603050405020304" pitchFamily="18" charset="0"/>
                <a:ea typeface="ＭＳ 明朝" panose="02020609040205080304" pitchFamily="17" charset="-128"/>
              </a:rPr>
              <a:t>半導体の解説からインバータ設計</a:t>
            </a:r>
            <a:endParaRPr lang="en-US" altLang="ja-JP" sz="1600" kern="100" dirty="0">
              <a:effectLst/>
              <a:latin typeface="Times New Roman" panose="02020603050405020304" pitchFamily="18" charset="0"/>
              <a:ea typeface="ＭＳ 明朝" panose="02020609040205080304" pitchFamily="17" charset="-128"/>
            </a:endParaRPr>
          </a:p>
          <a:p>
            <a:r>
              <a:rPr lang="ja-JP" altLang="ja-JP" sz="2000" kern="100" dirty="0">
                <a:effectLst/>
                <a:latin typeface="Times New Roman" panose="02020603050405020304" pitchFamily="18" charset="0"/>
                <a:ea typeface="ＭＳ 明朝" panose="02020609040205080304" pitchFamily="17" charset="-128"/>
              </a:rPr>
              <a:t>中級者向け</a:t>
            </a:r>
            <a:endParaRPr lang="en-US" altLang="ja-JP" sz="2000" kern="100" dirty="0">
              <a:latin typeface="Times New Roman" panose="02020603050405020304" pitchFamily="18" charset="0"/>
              <a:ea typeface="ＭＳ 明朝" panose="02020609040205080304" pitchFamily="17" charset="-128"/>
            </a:endParaRPr>
          </a:p>
          <a:p>
            <a:pPr lvl="1"/>
            <a:r>
              <a:rPr lang="en-US" altLang="ja-JP" sz="1600" kern="100" dirty="0">
                <a:effectLst/>
                <a:latin typeface="Times New Roman" panose="02020603050405020304" pitchFamily="18" charset="0"/>
                <a:ea typeface="ＭＳ 明朝" panose="02020609040205080304" pitchFamily="17" charset="-128"/>
              </a:rPr>
              <a:t>OPAMP</a:t>
            </a:r>
            <a:r>
              <a:rPr lang="ja-JP" altLang="ja-JP" sz="1600" kern="100" dirty="0">
                <a:effectLst/>
                <a:latin typeface="Times New Roman" panose="02020603050405020304" pitchFamily="18" charset="0"/>
                <a:ea typeface="ＭＳ 明朝" panose="02020609040205080304" pitchFamily="17" charset="-128"/>
              </a:rPr>
              <a:t>の解説・設計</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47273FDD-0322-9501-979B-7E56C70E5390}"/>
              </a:ext>
            </a:extLst>
          </p:cNvPr>
          <p:cNvPicPr>
            <a:picLocks noChangeAspect="1"/>
          </p:cNvPicPr>
          <p:nvPr/>
        </p:nvPicPr>
        <p:blipFill>
          <a:blip r:embed="rId2"/>
          <a:srcRect r="9219" b="-1"/>
          <a:stretch/>
        </p:blipFill>
        <p:spPr>
          <a:xfrm>
            <a:off x="5977788" y="799352"/>
            <a:ext cx="5425410" cy="5259296"/>
          </a:xfrm>
          <a:prstGeom prst="rect">
            <a:avLst/>
          </a:prstGeom>
        </p:spPr>
      </p:pic>
    </p:spTree>
    <p:extLst>
      <p:ext uri="{BB962C8B-B14F-4D97-AF65-F5344CB8AC3E}">
        <p14:creationId xmlns:p14="http://schemas.microsoft.com/office/powerpoint/2010/main" val="283556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1CD220-61EF-046A-0E49-9330AC1F17E9}"/>
              </a:ext>
            </a:extLst>
          </p:cNvPr>
          <p:cNvSpPr>
            <a:spLocks noGrp="1"/>
          </p:cNvSpPr>
          <p:nvPr>
            <p:ph type="title"/>
          </p:nvPr>
        </p:nvSpPr>
        <p:spPr>
          <a:xfrm>
            <a:off x="1285240" y="1050595"/>
            <a:ext cx="7879781" cy="1618489"/>
          </a:xfrm>
        </p:spPr>
        <p:txBody>
          <a:bodyPr vert="horz" lIns="91440" tIns="45720" rIns="91440" bIns="45720" rtlCol="0" anchor="ctr">
            <a:normAutofit/>
          </a:bodyPr>
          <a:lstStyle/>
          <a:p>
            <a:r>
              <a:rPr lang="en-US" sz="5000" kern="1200" dirty="0">
                <a:solidFill>
                  <a:schemeClr val="tx1"/>
                </a:solidFill>
                <a:latin typeface="+mj-lt"/>
                <a:ea typeface="+mj-ea"/>
                <a:cs typeface="+mj-cs"/>
              </a:rPr>
              <a:t>オープンソース</a:t>
            </a:r>
            <a:r>
              <a:rPr lang="ja-JP" altLang="en-US" sz="5000" dirty="0"/>
              <a:t>半導体</a:t>
            </a:r>
            <a:r>
              <a:rPr lang="en-US" sz="5000" kern="1200" dirty="0">
                <a:solidFill>
                  <a:schemeClr val="tx1"/>
                </a:solidFill>
                <a:latin typeface="+mj-lt"/>
                <a:ea typeface="+mj-ea"/>
                <a:cs typeface="+mj-cs"/>
              </a:rPr>
              <a:t>・</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タイムライン</a:t>
            </a:r>
          </a:p>
        </p:txBody>
      </p:sp>
      <p:sp>
        <p:nvSpPr>
          <p:cNvPr id="4" name="テキスト ボックス 26">
            <a:extLst>
              <a:ext uri="{FF2B5EF4-FFF2-40B4-BE49-F238E27FC236}">
                <a16:creationId xmlns:a16="http://schemas.microsoft.com/office/drawing/2014/main" id="{0169A429-00D1-E2C5-9ED9-1BE3F92E12F3}"/>
              </a:ext>
            </a:extLst>
          </p:cNvPr>
          <p:cNvSpPr txBox="1"/>
          <p:nvPr/>
        </p:nvSpPr>
        <p:spPr>
          <a:xfrm>
            <a:off x="1285240" y="2969469"/>
            <a:ext cx="8925560" cy="3261688"/>
          </a:xfrm>
          <a:prstGeom prst="rect">
            <a:avLst/>
          </a:prstGeom>
        </p:spPr>
        <p:txBody>
          <a:bodyPr vert="horz" lIns="91440" tIns="45720" rIns="91440" bIns="45720" rtlCol="0" anchor="t">
            <a:normAutofit fontScale="85000" lnSpcReduction="10000"/>
          </a:bodyPr>
          <a:lstStyle/>
          <a:p>
            <a:pPr indent="-228600">
              <a:lnSpc>
                <a:spcPct val="90000"/>
              </a:lnSpc>
              <a:spcBef>
                <a:spcPts val="300"/>
              </a:spcBef>
              <a:spcAft>
                <a:spcPts val="1200"/>
              </a:spcAft>
              <a:buFont typeface="Arial" panose="020B0604020202020204" pitchFamily="34" charset="0"/>
              <a:buChar char="•"/>
            </a:pPr>
            <a:r>
              <a:rPr lang="en-US" altLang="ja-JP" sz="2000" b="0" dirty="0">
                <a:effectLst/>
              </a:rPr>
              <a:t>2018</a:t>
            </a:r>
            <a:r>
              <a:rPr lang="ja-JP" altLang="en-US" sz="2000" b="0" dirty="0">
                <a:effectLst/>
              </a:rPr>
              <a:t>：</a:t>
            </a:r>
            <a:r>
              <a:rPr lang="en-US" altLang="ja-JP" sz="2000" b="0" dirty="0">
                <a:effectLst/>
              </a:rPr>
              <a:t>DARPA</a:t>
            </a:r>
            <a:r>
              <a:rPr lang="ja-JP" altLang="en-US" sz="2000" b="0" dirty="0">
                <a:effectLst/>
              </a:rPr>
              <a:t>（</a:t>
            </a:r>
            <a:r>
              <a:rPr lang="ja-JP" altLang="en-US" sz="2000" b="0" u="none" strike="noStrike" dirty="0">
                <a:effectLst/>
              </a:rPr>
              <a:t>国防高等研究計画局</a:t>
            </a:r>
            <a:r>
              <a:rPr lang="ja-JP" altLang="en-US" sz="2000" dirty="0"/>
              <a:t>）</a:t>
            </a:r>
            <a:r>
              <a:rPr lang="en-US" altLang="ja-JP" sz="2000" dirty="0"/>
              <a:t>OpenIDEA </a:t>
            </a:r>
            <a:r>
              <a:rPr lang="ja-JP" altLang="en-US" sz="2000" dirty="0"/>
              <a:t>プログラム</a:t>
            </a:r>
            <a:endParaRPr lang="en-US" altLang="ja-JP" sz="2000" dirty="0"/>
          </a:p>
          <a:p>
            <a:pPr>
              <a:lnSpc>
                <a:spcPct val="90000"/>
              </a:lnSpc>
              <a:spcBef>
                <a:spcPts val="300"/>
              </a:spcBef>
              <a:spcAft>
                <a:spcPts val="1200"/>
              </a:spcAft>
            </a:pPr>
            <a:r>
              <a:rPr lang="en-US" altLang="ja-JP" sz="2000" dirty="0"/>
              <a:t>	</a:t>
            </a:r>
            <a:r>
              <a:rPr lang="en-US" sz="2000" dirty="0">
                <a:effectLst/>
              </a:rPr>
              <a:t>$11.3M grant to UC San Diego for “</a:t>
            </a:r>
            <a:r>
              <a:rPr lang="en-US" sz="2000" dirty="0"/>
              <a:t>O</a:t>
            </a:r>
            <a:r>
              <a:rPr lang="en-US" sz="2000" dirty="0">
                <a:effectLst/>
              </a:rPr>
              <a:t>penROAD” project</a:t>
            </a:r>
          </a:p>
          <a:p>
            <a:pPr indent="-228600">
              <a:lnSpc>
                <a:spcPct val="90000"/>
              </a:lnSpc>
              <a:spcBef>
                <a:spcPts val="300"/>
              </a:spcBef>
              <a:spcAft>
                <a:spcPts val="1200"/>
              </a:spcAft>
              <a:buFont typeface="Arial" panose="020B0604020202020204" pitchFamily="34" charset="0"/>
              <a:buChar char="•"/>
            </a:pPr>
            <a:r>
              <a:rPr lang="en-US" altLang="ja-JP" sz="2000" dirty="0"/>
              <a:t>2020</a:t>
            </a:r>
            <a:r>
              <a:rPr lang="ja-JP" altLang="en-US" sz="2000" dirty="0"/>
              <a:t>：</a:t>
            </a:r>
            <a:r>
              <a:rPr lang="en-US" altLang="ja-JP" sz="2000" dirty="0"/>
              <a:t>Google/efabless/SkyWater OpenMPW </a:t>
            </a:r>
            <a:r>
              <a:rPr lang="ja-JP" altLang="en-US" sz="2000" dirty="0"/>
              <a:t>プログラムスタート</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2022</a:t>
            </a:r>
            <a:r>
              <a:rPr lang="ja-JP" altLang="en-US" sz="2000" dirty="0"/>
              <a:t>：</a:t>
            </a:r>
            <a:r>
              <a:rPr lang="en-US" altLang="ja-JP" sz="2000" dirty="0"/>
              <a:t>Global Foundries </a:t>
            </a:r>
            <a:r>
              <a:rPr lang="ja-JP" altLang="en-US" sz="2000" dirty="0"/>
              <a:t>が</a:t>
            </a:r>
            <a:r>
              <a:rPr lang="en-US" altLang="ja-JP" sz="2000" dirty="0"/>
              <a:t> OpenMPW </a:t>
            </a:r>
            <a:r>
              <a:rPr lang="ja-JP" altLang="en-US" sz="2000" dirty="0"/>
              <a:t>プログラムに参加</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：独</a:t>
            </a:r>
            <a:r>
              <a:rPr lang="en-US" altLang="ja-JP" sz="2000" dirty="0"/>
              <a:t>) iHP (130nm/SiGe</a:t>
            </a:r>
            <a:r>
              <a:rPr lang="ja-JP" altLang="en-US" sz="2000" dirty="0"/>
              <a:t>）が</a:t>
            </a:r>
            <a:r>
              <a:rPr lang="en-US" altLang="ja-JP" sz="2000" dirty="0"/>
              <a:t> PDK </a:t>
            </a:r>
            <a:r>
              <a:rPr lang="ja-JP" altLang="en-US" sz="2000" dirty="0"/>
              <a:t>のオープン化を宣言</a:t>
            </a:r>
            <a:endParaRPr lang="en-US" altLang="ja-JP" sz="2000" dirty="0"/>
          </a:p>
          <a:p>
            <a:pPr>
              <a:lnSpc>
                <a:spcPct val="90000"/>
              </a:lnSpc>
              <a:spcBef>
                <a:spcPts val="300"/>
              </a:spcBef>
              <a:spcAft>
                <a:spcPts val="1200"/>
              </a:spcAft>
            </a:pPr>
            <a:r>
              <a:rPr lang="ja-JP" altLang="en-US" sz="2000" dirty="0"/>
              <a:t>　　　　</a:t>
            </a:r>
            <a:r>
              <a:rPr lang="en-US" altLang="ja-JP" sz="2000" dirty="0"/>
              <a:t>Free Silicon Fundation (FSI) </a:t>
            </a:r>
            <a:r>
              <a:rPr lang="ja-JP" altLang="en-US" sz="2000" dirty="0"/>
              <a:t>が、欧州の半導体産業の競争力、革新性、教育、</a:t>
            </a:r>
            <a:endParaRPr lang="en-US" altLang="ja-JP" sz="2000" dirty="0"/>
          </a:p>
          <a:p>
            <a:pPr>
              <a:lnSpc>
                <a:spcPct val="90000"/>
              </a:lnSpc>
              <a:spcBef>
                <a:spcPts val="300"/>
              </a:spcBef>
              <a:spcAft>
                <a:spcPts val="1200"/>
              </a:spcAft>
            </a:pPr>
            <a:r>
              <a:rPr lang="ja-JP" altLang="en-US" sz="2000" dirty="0"/>
              <a:t>　　　　独立性、サイバー耐性、環境持続可能性などに貢献できると主張</a:t>
            </a:r>
            <a:endParaRPr lang="en-US" altLang="ja-JP" sz="2000" dirty="0"/>
          </a:p>
          <a:p>
            <a:pPr indent="-228600">
              <a:lnSpc>
                <a:spcPct val="90000"/>
              </a:lnSpc>
              <a:spcBef>
                <a:spcPts val="300"/>
              </a:spcBef>
              <a:spcAft>
                <a:spcPts val="1200"/>
              </a:spcAft>
              <a:buFont typeface="Arial" panose="020B0604020202020204" pitchFamily="34" charset="0"/>
              <a:buChar char="•"/>
            </a:pPr>
            <a:r>
              <a:rPr lang="en-US" altLang="ja-JP" sz="2000" dirty="0"/>
              <a:t>2023</a:t>
            </a:r>
            <a:r>
              <a:rPr lang="ja-JP" altLang="en-US" sz="2000" dirty="0"/>
              <a:t>：</a:t>
            </a:r>
            <a:r>
              <a:rPr lang="en-US" altLang="ja-JP" sz="2000" dirty="0"/>
              <a:t>Open PDK</a:t>
            </a:r>
            <a:r>
              <a:rPr lang="ja-JP" altLang="en-US" sz="2000" dirty="0"/>
              <a:t>の管理を</a:t>
            </a:r>
            <a:r>
              <a:rPr lang="en-US" altLang="ja-JP" sz="2000" dirty="0"/>
              <a:t> Chips Alliance </a:t>
            </a:r>
            <a:r>
              <a:rPr lang="ja-JP" altLang="en-US" sz="2000"/>
              <a:t>がサポート</a:t>
            </a:r>
            <a:endParaRPr lang="en-US" altLang="ja-JP" sz="2000" dirty="0"/>
          </a:p>
        </p:txBody>
      </p:sp>
    </p:spTree>
    <p:extLst>
      <p:ext uri="{BB962C8B-B14F-4D97-AF65-F5344CB8AC3E}">
        <p14:creationId xmlns:p14="http://schemas.microsoft.com/office/powerpoint/2010/main" val="2541329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1889DD05-E1B7-0248-E9EF-6076CA20375D}"/>
            </a:ext>
          </a:extLst>
        </p:cNvPr>
        <p:cNvGrpSpPr/>
        <p:nvPr/>
      </p:nvGrpSpPr>
      <p:grpSpPr>
        <a:xfrm>
          <a:off x="0" y="0"/>
          <a:ext cx="0" cy="0"/>
          <a:chOff x="0" y="0"/>
          <a:chExt cx="0" cy="0"/>
        </a:xfrm>
      </p:grpSpPr>
      <p:sp>
        <p:nvSpPr>
          <p:cNvPr id="263" name="Google Shape;263;p45">
            <a:extLst>
              <a:ext uri="{FF2B5EF4-FFF2-40B4-BE49-F238E27FC236}">
                <a16:creationId xmlns:a16="http://schemas.microsoft.com/office/drawing/2014/main" id="{59A638EB-1D46-31A1-7788-3F6F5C8BE88A}"/>
              </a:ext>
            </a:extLst>
          </p:cNvPr>
          <p:cNvSpPr txBox="1">
            <a:spLocks noGrp="1"/>
          </p:cNvSpPr>
          <p:nvPr>
            <p:ph type="title"/>
          </p:nvPr>
        </p:nvSpPr>
        <p:spPr>
          <a:xfrm>
            <a:off x="1057025" y="922644"/>
            <a:ext cx="5040285" cy="1169585"/>
          </a:xfrm>
          <a:prstGeom prst="rect">
            <a:avLst/>
          </a:prstGeom>
        </p:spPr>
        <p:txBody>
          <a:bodyPr spcFirstLastPara="1" vert="horz" lIns="121900" tIns="121900" rIns="121900" bIns="121900" rtlCol="0" anchor="b" anchorCtr="0">
            <a:normAutofit/>
          </a:bodyPr>
          <a:lstStyle/>
          <a:p>
            <a:pPr>
              <a:spcBef>
                <a:spcPts val="0"/>
              </a:spcBef>
            </a:pPr>
            <a:r>
              <a:rPr lang="en-US" altLang="ja-JP" sz="4000" dirty="0"/>
              <a:t>ISHI</a:t>
            </a:r>
            <a:r>
              <a:rPr lang="ja-JP" altLang="en-US" sz="4000" dirty="0"/>
              <a:t>会の情報</a:t>
            </a:r>
          </a:p>
        </p:txBody>
      </p:sp>
      <p:sp>
        <p:nvSpPr>
          <p:cNvPr id="262" name="Google Shape;262;p45">
            <a:extLst>
              <a:ext uri="{FF2B5EF4-FFF2-40B4-BE49-F238E27FC236}">
                <a16:creationId xmlns:a16="http://schemas.microsoft.com/office/drawing/2014/main" id="{7B16CF63-AB7A-4081-8905-E9F8AA19EE50}"/>
              </a:ext>
            </a:extLst>
          </p:cNvPr>
          <p:cNvSpPr txBox="1">
            <a:spLocks noGrp="1"/>
          </p:cNvSpPr>
          <p:nvPr>
            <p:ph idx="1"/>
          </p:nvPr>
        </p:nvSpPr>
        <p:spPr>
          <a:xfrm>
            <a:off x="1055713" y="2508105"/>
            <a:ext cx="6694915" cy="3632493"/>
          </a:xfrm>
          <a:prstGeom prst="rect">
            <a:avLst/>
          </a:prstGeom>
        </p:spPr>
        <p:txBody>
          <a:bodyPr spcFirstLastPara="1" vert="horz" lIns="121900" tIns="121900" rIns="121900" bIns="121900" rtlCol="0" anchor="ctr" anchorCtr="0">
            <a:normAutofit/>
          </a:bodyPr>
          <a:lstStyle/>
          <a:p>
            <a:pPr marL="609585" indent="-474121">
              <a:spcBef>
                <a:spcPts val="0"/>
              </a:spcBef>
              <a:spcAft>
                <a:spcPts val="600"/>
              </a:spcAft>
              <a:buSzPts val="2000"/>
              <a:buChar char="●"/>
            </a:pPr>
            <a:r>
              <a:rPr lang="ja-JP" altLang="en-US" sz="1700" dirty="0"/>
              <a:t>メンバー数</a:t>
            </a:r>
          </a:p>
          <a:p>
            <a:pPr marL="1371554" lvl="1" indent="-440256">
              <a:spcBef>
                <a:spcPts val="0"/>
              </a:spcBef>
              <a:spcAft>
                <a:spcPts val="600"/>
              </a:spcAft>
              <a:buSzPts val="1600"/>
              <a:buChar char="■"/>
            </a:pPr>
            <a:r>
              <a:rPr lang="en-US" altLang="ja-JP" sz="2100"/>
              <a:t>400</a:t>
            </a:r>
            <a:r>
              <a:rPr lang="ja-JP" altLang="en-US" sz="2100" dirty="0"/>
              <a:t>名</a:t>
            </a:r>
            <a:r>
              <a:rPr lang="en-US" altLang="ja-JP" sz="2100" dirty="0"/>
              <a:t>Over</a:t>
            </a:r>
            <a:r>
              <a:rPr lang="ja-JP" altLang="en-US" sz="2000" dirty="0"/>
              <a:t>（</a:t>
            </a:r>
            <a:r>
              <a:rPr lang="en-US" altLang="ja-JP" sz="2000" dirty="0"/>
              <a:t>20-30</a:t>
            </a:r>
            <a:r>
              <a:rPr lang="ja-JP" altLang="en-US" sz="2000" dirty="0"/>
              <a:t>名ほど常にアクティブ）</a:t>
            </a:r>
            <a:endParaRPr lang="ja-JP" altLang="en-US" sz="2100" dirty="0"/>
          </a:p>
          <a:p>
            <a:pPr marL="609585" indent="-474121">
              <a:spcBef>
                <a:spcPts val="0"/>
              </a:spcBef>
              <a:spcAft>
                <a:spcPts val="600"/>
              </a:spcAft>
              <a:buSzPts val="2000"/>
              <a:buChar char="●"/>
            </a:pPr>
            <a:r>
              <a:rPr lang="ja-JP" altLang="en-US" sz="1700" dirty="0"/>
              <a:t>ホームページ</a:t>
            </a:r>
          </a:p>
          <a:p>
            <a:pPr marL="1371554" lvl="1" indent="-440256">
              <a:spcBef>
                <a:spcPts val="0"/>
              </a:spcBef>
              <a:spcAft>
                <a:spcPts val="600"/>
              </a:spcAft>
              <a:buSzPts val="1600"/>
              <a:buChar char="■"/>
            </a:pPr>
            <a:r>
              <a:rPr lang="en-US" altLang="ja-JP" sz="2100" u="sng" dirty="0">
                <a:hlinkClick r:id="rId3"/>
              </a:rPr>
              <a:t>https://ishi-kai.org/</a:t>
            </a:r>
            <a:endParaRPr lang="ja-JP" altLang="en-US" sz="1700" dirty="0"/>
          </a:p>
          <a:p>
            <a:pPr marL="1066785" lvl="1" indent="-474121">
              <a:spcBef>
                <a:spcPts val="0"/>
              </a:spcBef>
              <a:spcAft>
                <a:spcPts val="600"/>
              </a:spcAft>
              <a:buSzPts val="2000"/>
              <a:buChar char="●"/>
            </a:pPr>
            <a:r>
              <a:rPr lang="en-US" altLang="ja-JP" sz="1300" dirty="0"/>
              <a:t>Discord</a:t>
            </a:r>
            <a:r>
              <a:rPr lang="ja-JP" altLang="en-US" sz="1300" dirty="0"/>
              <a:t>上で活動中</a:t>
            </a:r>
          </a:p>
          <a:p>
            <a:pPr marL="1676370" lvl="2" indent="-457189">
              <a:spcBef>
                <a:spcPts val="0"/>
              </a:spcBef>
              <a:spcAft>
                <a:spcPts val="600"/>
              </a:spcAft>
              <a:buSzPts val="1800"/>
              <a:buChar char="○"/>
            </a:pPr>
            <a:r>
              <a:rPr lang="en-US" altLang="ja-JP" sz="1300" u="sng" dirty="0">
                <a:hlinkClick r:id="rId4"/>
              </a:rPr>
              <a:t>https://discord.gg/RwAWF5mZSR</a:t>
            </a:r>
            <a:endParaRPr lang="ja-JP" altLang="en-US" sz="1300" dirty="0"/>
          </a:p>
          <a:p>
            <a:pPr marL="609585" indent="-474121">
              <a:spcBef>
                <a:spcPts val="0"/>
              </a:spcBef>
              <a:spcAft>
                <a:spcPts val="600"/>
              </a:spcAft>
              <a:buSzPts val="2000"/>
              <a:buChar char="●"/>
            </a:pPr>
            <a:endParaRPr lang="ja-JP" altLang="en-US" sz="1700" dirty="0"/>
          </a:p>
          <a:p>
            <a:pPr marL="609585" indent="-474121">
              <a:spcBef>
                <a:spcPts val="0"/>
              </a:spcBef>
              <a:spcAft>
                <a:spcPts val="600"/>
              </a:spcAft>
              <a:buSzPts val="2000"/>
              <a:buChar char="●"/>
            </a:pPr>
            <a:r>
              <a:rPr lang="ja-JP" altLang="en-US" sz="1700" dirty="0"/>
              <a:t>イベント告知（勉強会など）</a:t>
            </a:r>
          </a:p>
          <a:p>
            <a:pPr marL="1371554" lvl="1" indent="-440256">
              <a:spcBef>
                <a:spcPts val="0"/>
              </a:spcBef>
              <a:spcAft>
                <a:spcPts val="600"/>
              </a:spcAft>
              <a:buSzPts val="1600"/>
              <a:buChar char="■"/>
            </a:pPr>
            <a:r>
              <a:rPr lang="en-US" altLang="ja-JP" sz="2100" u="sng" dirty="0">
                <a:hlinkClick r:id="rId5"/>
              </a:rPr>
              <a:t>https://ishikai.connpass.com/</a:t>
            </a:r>
            <a:endParaRPr lang="en-US" altLang="ja-JP" sz="2100" u="sng" dirty="0"/>
          </a:p>
          <a:p>
            <a:pPr marL="1828754" lvl="2" indent="-440256">
              <a:spcBef>
                <a:spcPts val="0"/>
              </a:spcBef>
              <a:spcAft>
                <a:spcPts val="600"/>
              </a:spcAft>
              <a:buSzPts val="1600"/>
              <a:buChar char="■"/>
            </a:pPr>
            <a:r>
              <a:rPr lang="en-US" altLang="ja-JP" sz="1700" u="sng" dirty="0"/>
              <a:t>20</a:t>
            </a:r>
            <a:r>
              <a:rPr lang="ja-JP" altLang="en-US" sz="1700" u="sng" dirty="0"/>
              <a:t>～</a:t>
            </a:r>
            <a:r>
              <a:rPr lang="en-US" altLang="ja-JP" sz="1700" u="sng" dirty="0"/>
              <a:t>50</a:t>
            </a:r>
            <a:r>
              <a:rPr lang="ja-JP" altLang="en-US" sz="1700" u="sng" dirty="0"/>
              <a:t>名ほどが常時参加</a:t>
            </a:r>
            <a:endParaRPr lang="ja-JP" altLang="en-US" sz="1700" dirty="0"/>
          </a:p>
        </p:txBody>
      </p:sp>
      <p:pic>
        <p:nvPicPr>
          <p:cNvPr id="264" name="Google Shape;264;p45">
            <a:extLst>
              <a:ext uri="{FF2B5EF4-FFF2-40B4-BE49-F238E27FC236}">
                <a16:creationId xmlns:a16="http://schemas.microsoft.com/office/drawing/2014/main" id="{DC0A5205-942D-FE7F-DC03-557FBAE94FC0}"/>
              </a:ext>
            </a:extLst>
          </p:cNvPr>
          <p:cNvPicPr preferRelativeResize="0"/>
          <p:nvPr/>
        </p:nvPicPr>
        <p:blipFill>
          <a:blip r:embed="rId6"/>
          <a:stretch>
            <a:fillRect/>
          </a:stretch>
        </p:blipFill>
        <p:spPr>
          <a:xfrm>
            <a:off x="7850640" y="774285"/>
            <a:ext cx="2581173" cy="2581173"/>
          </a:xfrm>
          <a:prstGeom prst="rect">
            <a:avLst/>
          </a:prstGeom>
          <a:noFill/>
        </p:spPr>
      </p:pic>
      <p:pic>
        <p:nvPicPr>
          <p:cNvPr id="265" name="Google Shape;265;p45">
            <a:extLst>
              <a:ext uri="{FF2B5EF4-FFF2-40B4-BE49-F238E27FC236}">
                <a16:creationId xmlns:a16="http://schemas.microsoft.com/office/drawing/2014/main" id="{69F06C1C-62BE-8E69-6828-8079A3AEAFBB}"/>
              </a:ext>
            </a:extLst>
          </p:cNvPr>
          <p:cNvPicPr preferRelativeResize="0"/>
          <p:nvPr/>
        </p:nvPicPr>
        <p:blipFill>
          <a:blip r:embed="rId7"/>
          <a:stretch>
            <a:fillRect/>
          </a:stretch>
        </p:blipFill>
        <p:spPr>
          <a:xfrm>
            <a:off x="7618799" y="3575074"/>
            <a:ext cx="3044856" cy="2581173"/>
          </a:xfrm>
          <a:prstGeom prst="rect">
            <a:avLst/>
          </a:prstGeom>
          <a:noFill/>
        </p:spPr>
      </p:pic>
    </p:spTree>
    <p:extLst>
      <p:ext uri="{BB962C8B-B14F-4D97-AF65-F5344CB8AC3E}">
        <p14:creationId xmlns:p14="http://schemas.microsoft.com/office/powerpoint/2010/main" val="302809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が含まれている画像&#10;&#10;自動的に生成された説明">
            <a:extLst>
              <a:ext uri="{FF2B5EF4-FFF2-40B4-BE49-F238E27FC236}">
                <a16:creationId xmlns:a16="http://schemas.microsoft.com/office/drawing/2014/main" id="{E3AD85D5-B4A9-8F76-DE64-7088B5B3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77" y="0"/>
            <a:ext cx="7715846" cy="6858000"/>
          </a:xfrm>
          <a:prstGeom prst="rect">
            <a:avLst/>
          </a:prstGeom>
        </p:spPr>
      </p:pic>
      <p:sp>
        <p:nvSpPr>
          <p:cNvPr id="5" name="コンテンツ プレースホルダー 2">
            <a:extLst>
              <a:ext uri="{FF2B5EF4-FFF2-40B4-BE49-F238E27FC236}">
                <a16:creationId xmlns:a16="http://schemas.microsoft.com/office/drawing/2014/main" id="{DEC8EF22-A8F7-090E-5E32-6C33286A0B61}"/>
              </a:ext>
            </a:extLst>
          </p:cNvPr>
          <p:cNvSpPr>
            <a:spLocks noGrp="1"/>
          </p:cNvSpPr>
          <p:nvPr>
            <p:ph idx="1"/>
          </p:nvPr>
        </p:nvSpPr>
        <p:spPr>
          <a:xfrm>
            <a:off x="419100" y="1965960"/>
            <a:ext cx="11620499" cy="3465576"/>
          </a:xfrm>
          <a:solidFill>
            <a:schemeClr val="bg1"/>
          </a:solidFill>
          <a:ln w="12700">
            <a:solidFill>
              <a:schemeClr val="tx1"/>
            </a:solidFill>
          </a:ln>
        </p:spPr>
        <p:txBody>
          <a:bodyPr anchor="ctr">
            <a:normAutofit fontScale="92500" lnSpcReduction="10000"/>
          </a:bodyPr>
          <a:lstStyle/>
          <a:p>
            <a:pPr marL="457200" indent="-228600">
              <a:lnSpc>
                <a:spcPct val="90000"/>
              </a:lnSpc>
              <a:spcBef>
                <a:spcPts val="300"/>
              </a:spcBef>
              <a:spcAft>
                <a:spcPts val="600"/>
              </a:spcAft>
              <a:buFont typeface="Arial" panose="020B0604020202020204" pitchFamily="34" charset="0"/>
              <a:buChar char="•"/>
            </a:pPr>
            <a:r>
              <a:rPr lang="ja-JP" altLang="en-US" b="0" i="0" dirty="0">
                <a:effectLst/>
              </a:rPr>
              <a:t>日本での動き</a:t>
            </a:r>
            <a:endParaRPr lang="en-US" altLang="ja-JP" b="0" i="0" dirty="0">
              <a:effectLst/>
            </a:endParaRPr>
          </a:p>
          <a:p>
            <a:pPr marL="914400" lvl="1">
              <a:spcBef>
                <a:spcPts val="300"/>
              </a:spcBef>
              <a:spcAft>
                <a:spcPts val="600"/>
              </a:spcAft>
            </a:pPr>
            <a:r>
              <a:rPr lang="en-US" altLang="ja-JP" sz="2000" b="0" i="0" dirty="0">
                <a:effectLst/>
              </a:rPr>
              <a:t>2023</a:t>
            </a:r>
            <a:r>
              <a:rPr lang="ja-JP" altLang="en-US" sz="2000" b="0" i="0" dirty="0">
                <a:effectLst/>
              </a:rPr>
              <a:t>年：ロジックリサーチ社の主催でオープンソース</a:t>
            </a:r>
            <a:r>
              <a:rPr lang="en-US" altLang="ja-JP" sz="2000" b="0" i="0" dirty="0">
                <a:effectLst/>
              </a:rPr>
              <a:t>EDA</a:t>
            </a:r>
            <a:r>
              <a:rPr lang="ja-JP" altLang="en-US" sz="2000" b="0" i="0" dirty="0">
                <a:effectLst/>
              </a:rPr>
              <a:t>フォーラムが開催される</a:t>
            </a:r>
            <a:endParaRPr lang="en-US" altLang="ja-JP" sz="2000" b="0" i="0" dirty="0">
              <a:effectLst/>
            </a:endParaRP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dirty="0"/>
              <a:t>6</a:t>
            </a:r>
            <a:r>
              <a:rPr lang="ja-JP" altLang="en-US" sz="1600" b="0" i="0" dirty="0">
                <a:effectLst/>
              </a:rPr>
              <a:t>月：第三回よりハイブリット開催</a:t>
            </a:r>
            <a:endParaRPr lang="en-US" altLang="ja-JP" sz="1600" b="0" i="0" dirty="0">
              <a:effectLst/>
            </a:endParaRPr>
          </a:p>
          <a:p>
            <a:pPr marL="1371600" lvl="2">
              <a:spcBef>
                <a:spcPts val="300"/>
              </a:spcBef>
              <a:spcAft>
                <a:spcPts val="600"/>
              </a:spcAft>
            </a:pPr>
            <a:r>
              <a:rPr lang="en-US" altLang="ja-JP" sz="1600" b="0" i="0" dirty="0">
                <a:effectLst/>
              </a:rPr>
              <a:t>2024</a:t>
            </a:r>
            <a:r>
              <a:rPr lang="ja-JP" altLang="en-US" sz="1600" b="0" i="0" dirty="0">
                <a:effectLst/>
              </a:rPr>
              <a:t>年</a:t>
            </a:r>
            <a:r>
              <a:rPr lang="en-US" altLang="ja-JP" sz="1600" b="0" i="0" dirty="0">
                <a:effectLst/>
              </a:rPr>
              <a:t>7</a:t>
            </a:r>
            <a:r>
              <a:rPr lang="ja-JP" altLang="en-US" sz="1600" b="0" i="0" dirty="0">
                <a:effectLst/>
              </a:rPr>
              <a:t>月：オープンソース</a:t>
            </a:r>
            <a:r>
              <a:rPr lang="en-US" altLang="ja-JP" sz="1600" b="0" i="0" dirty="0">
                <a:effectLst/>
              </a:rPr>
              <a:t>EDA</a:t>
            </a:r>
            <a:r>
              <a:rPr lang="ja-JP" altLang="en-US" sz="1600" dirty="0"/>
              <a:t>研究会として始動</a:t>
            </a:r>
            <a:endParaRPr lang="ja-JP" altLang="en-US" sz="1600" b="0" i="0" dirty="0">
              <a:effectLst/>
            </a:endParaRPr>
          </a:p>
          <a:p>
            <a:pPr marL="914400" lvl="1">
              <a:spcBef>
                <a:spcPts val="300"/>
              </a:spcBef>
              <a:spcAft>
                <a:spcPts val="600"/>
              </a:spcAft>
            </a:pPr>
            <a:r>
              <a:rPr lang="en-US" altLang="ja-JP" sz="2000" b="0" i="0" dirty="0">
                <a:effectLst/>
              </a:rPr>
              <a:t>2023</a:t>
            </a:r>
            <a:r>
              <a:rPr lang="ja-JP" altLang="en-US" sz="2000" b="0" i="0" dirty="0">
                <a:effectLst/>
              </a:rPr>
              <a:t>年</a:t>
            </a:r>
            <a:r>
              <a:rPr lang="en-US" altLang="ja-JP" sz="2000" b="0" i="0" dirty="0">
                <a:effectLst/>
              </a:rPr>
              <a:t>5</a:t>
            </a:r>
            <a:r>
              <a:rPr lang="ja-JP" altLang="en-US" sz="2000" b="0" i="0" dirty="0">
                <a:effectLst/>
              </a:rPr>
              <a:t>月：滋賀県立大学の土谷先生主導でコミュニティー：</a:t>
            </a:r>
            <a:r>
              <a:rPr lang="en-US" altLang="ja-JP" sz="2000" b="0" i="0" dirty="0">
                <a:effectLst/>
              </a:rPr>
              <a:t>ISHI</a:t>
            </a:r>
            <a:r>
              <a:rPr lang="ja-JP" altLang="en-US" sz="2000" b="0" i="0" dirty="0">
                <a:effectLst/>
              </a:rPr>
              <a:t>会が発足</a:t>
            </a:r>
          </a:p>
          <a:p>
            <a:pPr marL="1371600" lvl="2">
              <a:spcBef>
                <a:spcPts val="300"/>
              </a:spcBef>
              <a:spcAft>
                <a:spcPts val="600"/>
              </a:spcAft>
            </a:pPr>
            <a:r>
              <a:rPr lang="en-US" altLang="ja-JP" sz="1600" b="0" i="0" dirty="0">
                <a:effectLst/>
              </a:rPr>
              <a:t>2023</a:t>
            </a:r>
            <a:r>
              <a:rPr lang="ja-JP" altLang="en-US" sz="1600" b="0" i="0" dirty="0">
                <a:effectLst/>
              </a:rPr>
              <a:t>年</a:t>
            </a:r>
            <a:r>
              <a:rPr lang="en-US" altLang="ja-JP" sz="1600" b="0" i="0" dirty="0">
                <a:effectLst/>
              </a:rPr>
              <a:t>12</a:t>
            </a:r>
            <a:r>
              <a:rPr lang="ja-JP" altLang="en-US" sz="1600" b="0" i="0" dirty="0">
                <a:effectLst/>
              </a:rPr>
              <a:t>月：</a:t>
            </a:r>
            <a:r>
              <a:rPr lang="en-US" altLang="ja-JP" sz="1600" b="0" i="0" dirty="0">
                <a:effectLst/>
              </a:rPr>
              <a:t>ISHI</a:t>
            </a:r>
            <a:r>
              <a:rPr lang="ja-JP" altLang="en-US" sz="1600" b="0" i="0" dirty="0">
                <a:effectLst/>
              </a:rPr>
              <a:t>会主導で</a:t>
            </a:r>
            <a:r>
              <a:rPr lang="en-US" altLang="ja-JP" sz="1600" b="0" i="0" dirty="0" err="1">
                <a:effectLst/>
              </a:rPr>
              <a:t>OpenMPW</a:t>
            </a:r>
            <a:r>
              <a:rPr lang="en-US" altLang="ja-JP" sz="1600" b="0" i="0" dirty="0">
                <a:effectLst/>
              </a:rPr>
              <a:t> GF-1</a:t>
            </a:r>
            <a:r>
              <a:rPr lang="ja-JP" altLang="en-US" sz="1600" b="0" i="0" dirty="0">
                <a:effectLst/>
              </a:rPr>
              <a:t>にグループ投稿</a:t>
            </a:r>
          </a:p>
          <a:p>
            <a:pPr marL="1371600" lvl="2">
              <a:spcBef>
                <a:spcPts val="300"/>
              </a:spcBef>
              <a:spcAft>
                <a:spcPts val="600"/>
              </a:spcAft>
            </a:pPr>
            <a:r>
              <a:rPr lang="en-US" altLang="ja-JP" sz="1600" b="0" i="0" dirty="0">
                <a:effectLst/>
              </a:rPr>
              <a:t>2023-2024</a:t>
            </a:r>
            <a:r>
              <a:rPr lang="ja-JP" altLang="en-US" sz="1600" b="0" i="0" dirty="0">
                <a:effectLst/>
              </a:rPr>
              <a:t>年：</a:t>
            </a:r>
            <a:r>
              <a:rPr lang="en-US" altLang="ja-JP" sz="1600" b="0" i="0" dirty="0">
                <a:effectLst/>
              </a:rPr>
              <a:t>IEEE SSCS</a:t>
            </a:r>
            <a:r>
              <a:rPr lang="ja-JP" altLang="en-US" sz="1600" b="0" i="0" dirty="0">
                <a:effectLst/>
              </a:rPr>
              <a:t>の</a:t>
            </a:r>
            <a:r>
              <a:rPr lang="en-US" altLang="ja-JP" sz="1600" b="0" i="0" dirty="0">
                <a:effectLst/>
              </a:rPr>
              <a:t>Chipathon2023</a:t>
            </a:r>
            <a:r>
              <a:rPr lang="ja-JP" altLang="en-US" sz="1600" b="0" i="0" dirty="0">
                <a:effectLst/>
              </a:rPr>
              <a:t>に土谷先生や熊本大学の久保木先生がリーダーとなって、日本チームを結成して投稿</a:t>
            </a:r>
            <a:endParaRPr lang="en-US" altLang="ja-JP" sz="1600" b="0" i="0" dirty="0">
              <a:effectLst/>
            </a:endParaRPr>
          </a:p>
          <a:p>
            <a:pPr marL="1371600" lvl="2">
              <a:spcBef>
                <a:spcPts val="300"/>
              </a:spcBef>
              <a:spcAft>
                <a:spcPts val="600"/>
              </a:spcAft>
            </a:pPr>
            <a:r>
              <a:rPr lang="en-US" altLang="ja-JP" sz="1600" dirty="0"/>
              <a:t>2024</a:t>
            </a:r>
            <a:r>
              <a:rPr lang="ja-JP" altLang="en-US" sz="1600" dirty="0"/>
              <a:t>年</a:t>
            </a:r>
            <a:r>
              <a:rPr lang="en-US" altLang="ja-JP" sz="1600" dirty="0"/>
              <a:t>5</a:t>
            </a:r>
            <a:r>
              <a:rPr lang="ja-JP" altLang="en-US" sz="1600" dirty="0"/>
              <a:t>月：</a:t>
            </a:r>
            <a:r>
              <a:rPr lang="en-US" altLang="ja-JP" sz="1600" dirty="0"/>
              <a:t>2014</a:t>
            </a:r>
            <a:r>
              <a:rPr lang="ja-JP" altLang="en-US" sz="1600" dirty="0"/>
              <a:t>年より金沢大学の秋田先生が主導してた</a:t>
            </a:r>
            <a:r>
              <a:rPr lang="en-US" altLang="ja-JP" sz="1600" dirty="0" err="1"/>
              <a:t>MakeLSI</a:t>
            </a:r>
            <a:r>
              <a:rPr lang="en-US" altLang="ja-JP" sz="1600" dirty="0"/>
              <a:t>:</a:t>
            </a:r>
            <a:r>
              <a:rPr lang="ja-JP" altLang="en-US" sz="1600" dirty="0"/>
              <a:t>が</a:t>
            </a:r>
            <a:r>
              <a:rPr lang="en-US" altLang="ja-JP" sz="1600" dirty="0"/>
              <a:t>ISHI</a:t>
            </a:r>
            <a:r>
              <a:rPr lang="ja-JP" altLang="en-US" sz="1600" dirty="0"/>
              <a:t>会に合流して、統合された</a:t>
            </a:r>
            <a:endParaRPr lang="ja-JP" altLang="en-US" sz="1600" b="0" i="0" dirty="0">
              <a:effectLst/>
            </a:endParaRPr>
          </a:p>
          <a:p>
            <a:pPr marL="914400" lvl="1">
              <a:spcBef>
                <a:spcPts val="300"/>
              </a:spcBef>
              <a:spcAft>
                <a:spcPts val="600"/>
              </a:spcAft>
            </a:pPr>
            <a:r>
              <a:rPr lang="en-US" altLang="ja-JP" sz="2000" b="0" i="0" dirty="0">
                <a:effectLst/>
              </a:rPr>
              <a:t>2024</a:t>
            </a:r>
            <a:r>
              <a:rPr lang="ja-JP" altLang="en-US" sz="2000" b="0" i="0" dirty="0">
                <a:effectLst/>
              </a:rPr>
              <a:t>年</a:t>
            </a:r>
            <a:r>
              <a:rPr lang="en-US" altLang="ja-JP" sz="2000" b="0" i="0" dirty="0">
                <a:effectLst/>
              </a:rPr>
              <a:t>5</a:t>
            </a:r>
            <a:r>
              <a:rPr lang="ja-JP" altLang="en-US" sz="2000" b="0" i="0" dirty="0">
                <a:effectLst/>
              </a:rPr>
              <a:t>月：産総研主導で産業界団体：</a:t>
            </a:r>
            <a:r>
              <a:rPr lang="en-US" altLang="ja-JP" sz="2000" b="0" i="0" dirty="0" err="1">
                <a:effectLst/>
              </a:rPr>
              <a:t>OpenSUSI</a:t>
            </a:r>
            <a:r>
              <a:rPr lang="ja-JP" altLang="en-US" sz="2000" b="0" i="0" dirty="0">
                <a:effectLst/>
              </a:rPr>
              <a:t>が発足</a:t>
            </a:r>
          </a:p>
          <a:p>
            <a:pPr marL="1371600" lvl="2">
              <a:spcBef>
                <a:spcPts val="300"/>
              </a:spcBef>
              <a:spcAft>
                <a:spcPts val="600"/>
              </a:spcAft>
            </a:pPr>
            <a:r>
              <a:rPr lang="en-US" altLang="ja-JP" sz="1600" b="0" i="0" dirty="0">
                <a:effectLst/>
                <a:hlinkClick r:id="rId3"/>
              </a:rPr>
              <a:t>https://www.nikkei.com/article/DGXZQOUC228690S4A420C2000000/</a:t>
            </a:r>
            <a:endParaRPr lang="en-US" altLang="ja-JP" sz="1600" b="0" i="0" dirty="0">
              <a:effectLst/>
            </a:endParaRPr>
          </a:p>
        </p:txBody>
      </p:sp>
    </p:spTree>
    <p:extLst>
      <p:ext uri="{BB962C8B-B14F-4D97-AF65-F5344CB8AC3E}">
        <p14:creationId xmlns:p14="http://schemas.microsoft.com/office/powerpoint/2010/main" val="2688144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6573-C61F-E541-A7AE-C33C3D28C0F1}"/>
              </a:ext>
            </a:extLst>
          </p:cNvPr>
          <p:cNvSpPr>
            <a:spLocks noGrp="1"/>
          </p:cNvSpPr>
          <p:nvPr>
            <p:ph type="title"/>
          </p:nvPr>
        </p:nvSpPr>
        <p:spPr/>
        <p:txBody>
          <a:bodyPr>
            <a:normAutofit/>
          </a:bodyPr>
          <a:lstStyle/>
          <a:p>
            <a:r>
              <a:rPr lang="en-US" dirty="0"/>
              <a:t>Open PDKs/EDA Workshop in 2023 VLSI</a:t>
            </a:r>
            <a:endParaRPr lang="en-JP" dirty="0"/>
          </a:p>
        </p:txBody>
      </p:sp>
      <p:pic>
        <p:nvPicPr>
          <p:cNvPr id="5" name="Picture 4" descr="A group of people sitting in a room&#10;&#10;Description automatically generated">
            <a:extLst>
              <a:ext uri="{FF2B5EF4-FFF2-40B4-BE49-F238E27FC236}">
                <a16:creationId xmlns:a16="http://schemas.microsoft.com/office/drawing/2014/main" id="{25552816-3C7E-F1C6-1945-7B00FCFB4C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3982" y="674958"/>
            <a:ext cx="11564035" cy="5961370"/>
          </a:xfrm>
          <a:prstGeom prst="rect">
            <a:avLst/>
          </a:prstGeom>
        </p:spPr>
      </p:pic>
    </p:spTree>
    <p:extLst>
      <p:ext uri="{BB962C8B-B14F-4D97-AF65-F5344CB8AC3E}">
        <p14:creationId xmlns:p14="http://schemas.microsoft.com/office/powerpoint/2010/main" val="90640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208" name="Rectangle 19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5"/>
          <p:cNvSpPr txBox="1">
            <a:spLocks noGrp="1"/>
          </p:cNvSpPr>
          <p:nvPr>
            <p:ph type="title"/>
          </p:nvPr>
        </p:nvSpPr>
        <p:spPr>
          <a:xfrm>
            <a:off x="589560" y="856180"/>
            <a:ext cx="4560584" cy="1128068"/>
          </a:xfrm>
          <a:prstGeom prst="rect">
            <a:avLst/>
          </a:prstGeom>
        </p:spPr>
        <p:txBody>
          <a:bodyPr spcFirstLastPara="1" vert="horz" lIns="91440" tIns="45720" rIns="91440" bIns="45720" rtlCol="0" anchor="ctr" anchorCtr="0">
            <a:normAutofit/>
          </a:bodyPr>
          <a:lstStyle/>
          <a:p>
            <a:r>
              <a:rPr lang="ja-JP" altLang="en-US" sz="3400"/>
              <a:t>オープンソース半導体</a:t>
            </a:r>
            <a:br>
              <a:rPr lang="en-US" altLang="ja" sz="3400"/>
            </a:br>
            <a:r>
              <a:rPr lang="ja-JP" altLang="en-US" sz="3400"/>
              <a:t>～</a:t>
            </a:r>
            <a:r>
              <a:rPr lang="en-US" altLang="ja" sz="3400"/>
              <a:t>OpenMPW</a:t>
            </a:r>
            <a:r>
              <a:rPr lang="ja" altLang="en-US" sz="3400"/>
              <a:t>とは？</a:t>
            </a:r>
            <a:r>
              <a:rPr lang="ja-JP" altLang="en-US" sz="3400"/>
              <a:t>～</a:t>
            </a:r>
            <a:endParaRPr lang="en-US" sz="3400"/>
          </a:p>
        </p:txBody>
      </p:sp>
      <p:grpSp>
        <p:nvGrpSpPr>
          <p:cNvPr id="209" name="Group 19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6" name="Rectangle 1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19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88B45173-E0BA-FBB9-8B6F-FCD40949DABF}"/>
              </a:ext>
            </a:extLst>
          </p:cNvPr>
          <p:cNvSpPr>
            <a:spLocks noGrp="1"/>
          </p:cNvSpPr>
          <p:nvPr>
            <p:ph idx="1"/>
          </p:nvPr>
        </p:nvSpPr>
        <p:spPr>
          <a:xfrm>
            <a:off x="590719" y="2330505"/>
            <a:ext cx="4559425" cy="3979585"/>
          </a:xfrm>
        </p:spPr>
        <p:txBody>
          <a:bodyPr anchor="ctr">
            <a:normAutofit/>
          </a:bodyPr>
          <a:lstStyle/>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オープンソースの設計ツール</a:t>
            </a:r>
            <a:r>
              <a:rPr lang="en-US" altLang="ja-JP" sz="1700">
                <a:latin typeface="Meiryo" panose="020B0604030504040204" pitchFamily="34" charset="-128"/>
                <a:ea typeface="Meiryo" panose="020B0604030504040204" pitchFamily="34" charset="-128"/>
              </a:rPr>
              <a:t>(OpenEDA)</a:t>
            </a:r>
            <a:r>
              <a:rPr lang="ja-JP" altLang="en-US" sz="1700">
                <a:latin typeface="Meiryo" panose="020B0604030504040204" pitchFamily="34" charset="-128"/>
                <a:ea typeface="Meiryo" panose="020B0604030504040204" pitchFamily="34" charset="-128"/>
              </a:rPr>
              <a:t>にて設計。設計環境やスクリプトを公開することが可能であること、第三者による検証・改良・複製により、コミュニティにて共有できること。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オープンソースのプロセス情報 </a:t>
            </a:r>
            <a:r>
              <a:rPr lang="en-US" altLang="ja-JP" sz="1700">
                <a:latin typeface="Meiryo" panose="020B0604030504040204" pitchFamily="34" charset="-128"/>
                <a:ea typeface="Meiryo" panose="020B0604030504040204" pitchFamily="34" charset="-128"/>
              </a:rPr>
              <a:t>(OpenPDK)</a:t>
            </a:r>
            <a:r>
              <a:rPr lang="ja-JP" altLang="en-US" sz="1700">
                <a:latin typeface="Meiryo" panose="020B0604030504040204" pitchFamily="34" charset="-128"/>
                <a:ea typeface="Meiryo" panose="020B0604030504040204" pitchFamily="34" charset="-128"/>
              </a:rPr>
              <a:t>にて設計。設計資産</a:t>
            </a:r>
            <a:r>
              <a:rPr lang="en-US" altLang="ja-JP" sz="1700">
                <a:latin typeface="Meiryo" panose="020B0604030504040204" pitchFamily="34" charset="-128"/>
                <a:ea typeface="Meiryo" panose="020B0604030504040204" pitchFamily="34" charset="-128"/>
              </a:rPr>
              <a:t>(</a:t>
            </a:r>
            <a:r>
              <a:rPr lang="ja-JP" altLang="en-US" sz="1700">
                <a:latin typeface="Meiryo" panose="020B0604030504040204" pitchFamily="34" charset="-128"/>
                <a:ea typeface="Meiryo" panose="020B0604030504040204" pitchFamily="34" charset="-128"/>
              </a:rPr>
              <a:t>回路図・</a:t>
            </a:r>
            <a:r>
              <a:rPr lang="en-US" altLang="ja-JP" sz="1700">
                <a:latin typeface="Meiryo" panose="020B0604030504040204" pitchFamily="34" charset="-128"/>
                <a:ea typeface="Meiryo" panose="020B0604030504040204" pitchFamily="34" charset="-128"/>
              </a:rPr>
              <a:t>GDSII)</a:t>
            </a:r>
            <a:r>
              <a:rPr lang="ja-JP" altLang="en-US" sz="1700">
                <a:latin typeface="Meiryo" panose="020B0604030504040204" pitchFamily="34" charset="-128"/>
                <a:ea typeface="Meiryo" panose="020B0604030504040204" pitchFamily="34" charset="-128"/>
              </a:rPr>
              <a:t>やソースファイルを公開することが可能であること、第三者による検証・改良・複製により、コミュニティにて共有できること。</a:t>
            </a:r>
            <a:endParaRPr lang="en-US" altLang="ja-JP" sz="1700">
              <a:latin typeface="Meiryo" panose="020B0604030504040204" pitchFamily="34" charset="-128"/>
              <a:ea typeface="Meiryo" panose="020B0604030504040204" pitchFamily="34" charset="-128"/>
            </a:endParaRPr>
          </a:p>
          <a:p>
            <a:pPr marL="452438" lvl="1" indent="-442913">
              <a:spcBef>
                <a:spcPts val="300"/>
              </a:spcBef>
              <a:spcAft>
                <a:spcPts val="600"/>
              </a:spcAft>
              <a:buFont typeface="+mj-lt"/>
              <a:buAutoNum type="arabicPeriod"/>
            </a:pPr>
            <a:r>
              <a:rPr lang="ja-JP" altLang="en-US" sz="1700">
                <a:latin typeface="Meiryo" panose="020B0604030504040204" pitchFamily="34" charset="-128"/>
                <a:ea typeface="Meiryo" panose="020B0604030504040204" pitchFamily="34" charset="-128"/>
              </a:rPr>
              <a:t>上記１、２で設計したオープンソース設計チップを製造するファブ・サービスが存在し、設計したハードウェアの動作を検証できること。</a:t>
            </a:r>
            <a:endParaRPr lang="en-US" altLang="ja-JP" sz="1700">
              <a:latin typeface="Meiryo" panose="020B0604030504040204" pitchFamily="34" charset="-128"/>
              <a:ea typeface="Meiryo" panose="020B0604030504040204" pitchFamily="34" charset="-128"/>
            </a:endParaRPr>
          </a:p>
          <a:p>
            <a:endParaRPr kumimoji="1" lang="ja-JP" altLang="en-US" sz="1700"/>
          </a:p>
        </p:txBody>
      </p:sp>
      <p:sp>
        <p:nvSpPr>
          <p:cNvPr id="211" name="Rectangle 20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0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oogle Shape;188;p35"/>
          <p:cNvPicPr preferRelativeResize="0"/>
          <p:nvPr/>
        </p:nvPicPr>
        <p:blipFill rotWithShape="1">
          <a:blip r:embed="rId3"/>
          <a:srcRect r="5355" b="3"/>
          <a:stretch/>
        </p:blipFill>
        <p:spPr>
          <a:xfrm>
            <a:off x="5977788" y="799352"/>
            <a:ext cx="5425410" cy="5259296"/>
          </a:xfrm>
          <a:prstGeom prst="rect">
            <a:avLst/>
          </a:prstGeom>
          <a:noFill/>
        </p:spPr>
      </p:pic>
      <p:sp>
        <p:nvSpPr>
          <p:cNvPr id="186" name="Google Shape;186;p35"/>
          <p:cNvSpPr txBox="1">
            <a:spLocks noGrp="1"/>
          </p:cNvSpPr>
          <p:nvPr>
            <p:ph type="sldNum" sz="quarter" idx="12"/>
          </p:nvPr>
        </p:nvSpPr>
        <p:spPr>
          <a:xfrm>
            <a:off x="9385070" y="6492240"/>
            <a:ext cx="1055716" cy="365125"/>
          </a:xfrm>
          <a:prstGeom prst="rect">
            <a:avLst/>
          </a:prstGeom>
        </p:spPr>
        <p:txBody>
          <a:bodyPr spcFirstLastPara="1" vert="horz" lIns="91440" tIns="45720" rIns="91440" bIns="45720" rtlCol="0" anchorCtr="0">
            <a:normAutofit/>
          </a:bodyPr>
          <a:lstStyle/>
          <a:p>
            <a:pPr defTabSz="914400">
              <a:spcAft>
                <a:spcPts val="600"/>
              </a:spcAft>
            </a:pPr>
            <a:fld id="{00000000-1234-1234-1234-123412341234}" type="slidenum">
              <a:rPr lang="en-US" altLang="ja"/>
              <a:pPr defTabSz="914400">
                <a:spcAft>
                  <a:spcPts val="600"/>
                </a:spcAft>
              </a:pPr>
              <a:t>7</a:t>
            </a:fld>
            <a:endParaRPr lang="en-US"/>
          </a:p>
        </p:txBody>
      </p:sp>
    </p:spTree>
    <p:extLst>
      <p:ext uri="{BB962C8B-B14F-4D97-AF65-F5344CB8AC3E}">
        <p14:creationId xmlns:p14="http://schemas.microsoft.com/office/powerpoint/2010/main" val="24600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EE5594D-E8C5-965C-6256-1906A4A88CDF}"/>
              </a:ext>
            </a:extLst>
          </p:cNvPr>
          <p:cNvSpPr>
            <a:spLocks noGrp="1"/>
          </p:cNvSpPr>
          <p:nvPr>
            <p:ph type="title"/>
          </p:nvPr>
        </p:nvSpPr>
        <p:spPr>
          <a:xfrm>
            <a:off x="1043631" y="809898"/>
            <a:ext cx="10680322" cy="1554480"/>
          </a:xfrm>
        </p:spPr>
        <p:txBody>
          <a:bodyPr anchor="ctr">
            <a:normAutofit/>
          </a:bodyPr>
          <a:lstStyle/>
          <a:p>
            <a:r>
              <a:rPr lang="ja-JP" altLang="en-US" sz="4800"/>
              <a:t>なぜ、オープンソース半導体なのか？</a:t>
            </a:r>
            <a:endParaRPr kumimoji="1" lang="ja-JP" altLang="en-US" sz="4800"/>
          </a:p>
        </p:txBody>
      </p:sp>
      <p:sp>
        <p:nvSpPr>
          <p:cNvPr id="3" name="コンテンツ プレースホルダー 2">
            <a:extLst>
              <a:ext uri="{FF2B5EF4-FFF2-40B4-BE49-F238E27FC236}">
                <a16:creationId xmlns:a16="http://schemas.microsoft.com/office/drawing/2014/main" id="{BDDB7284-E02A-F135-5B97-8B206665ECE3}"/>
              </a:ext>
            </a:extLst>
          </p:cNvPr>
          <p:cNvSpPr>
            <a:spLocks noGrp="1"/>
          </p:cNvSpPr>
          <p:nvPr>
            <p:ph idx="1"/>
          </p:nvPr>
        </p:nvSpPr>
        <p:spPr>
          <a:xfrm>
            <a:off x="1045028" y="2364378"/>
            <a:ext cx="10308772" cy="4362993"/>
          </a:xfrm>
        </p:spPr>
        <p:txBody>
          <a:bodyPr anchor="ctr">
            <a:normAutofit/>
          </a:bodyPr>
          <a:lstStyle/>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半導体設計教育の危機</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電気電子課程への進学者の減少。</a:t>
            </a:r>
            <a:r>
              <a:rPr lang="en-US" altLang="ja-JP" sz="1800" b="0" i="0" dirty="0">
                <a:effectLst/>
              </a:rPr>
              <a:t>VLSI</a:t>
            </a:r>
            <a:r>
              <a:rPr lang="ja-JP" altLang="en-US" sz="1800" b="0" i="0">
                <a:effectLst/>
              </a:rPr>
              <a:t>教育にかかるソフトウェアのコスト高。</a:t>
            </a:r>
            <a:r>
              <a:rPr lang="en-US" altLang="ja-JP" sz="1800" b="0" i="0" dirty="0">
                <a:effectLst/>
              </a:rPr>
              <a:t>EDA</a:t>
            </a:r>
            <a:r>
              <a:rPr lang="ja-JP" altLang="en-US" sz="1800" b="0" i="0">
                <a:effectLst/>
              </a:rPr>
              <a:t>サーバーの保守・更新にかかる経費増等、教育側の</a:t>
            </a:r>
            <a:r>
              <a:rPr lang="ja-JP" altLang="en-US" sz="1800" b="0" i="0">
                <a:solidFill>
                  <a:srgbClr val="FF0000"/>
                </a:solidFill>
                <a:effectLst/>
              </a:rPr>
              <a:t>コスト負荷が大きすぎる</a:t>
            </a:r>
            <a:r>
              <a:rPr lang="ja-JP" altLang="en-US" sz="1800" b="0" i="0">
                <a:effectLst/>
              </a:rPr>
              <a:t>。</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a:t>チップ</a:t>
            </a:r>
            <a:r>
              <a:rPr lang="ja-JP" altLang="en-US" sz="1800" b="0" i="0">
                <a:effectLst/>
              </a:rPr>
              <a:t>設計者</a:t>
            </a:r>
            <a:r>
              <a:rPr lang="ja-JP" altLang="en-US" sz="1800"/>
              <a:t>の作業効率向上</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オープンソース化より、ハードウェア設計は多くの</a:t>
            </a:r>
            <a:r>
              <a:rPr lang="ja-JP" altLang="en-US" sz="1800" b="0" i="0">
                <a:solidFill>
                  <a:srgbClr val="FF0000"/>
                </a:solidFill>
                <a:effectLst/>
              </a:rPr>
              <a:t>恩恵をオープンソースソフトウェア</a:t>
            </a:r>
            <a:r>
              <a:rPr lang="ja-JP" altLang="en-US" sz="1800">
                <a:solidFill>
                  <a:srgbClr val="FF0000"/>
                </a:solidFill>
              </a:rPr>
              <a:t>と同様に</a:t>
            </a:r>
            <a:r>
              <a:rPr lang="ja-JP" altLang="en-US" sz="1800" b="0" i="0">
                <a:solidFill>
                  <a:srgbClr val="FF0000"/>
                </a:solidFill>
                <a:effectLst/>
              </a:rPr>
              <a:t>受ける</a:t>
            </a:r>
            <a:r>
              <a:rPr lang="ja-JP" altLang="en-US" sz="1800" b="0" i="0">
                <a:effectLst/>
              </a:rPr>
              <a:t>ことができる。</a:t>
            </a:r>
            <a:endParaRPr lang="en-US" altLang="ja-JP" sz="1800" b="0" i="0" dirty="0">
              <a:effectLst/>
            </a:endParaRPr>
          </a:p>
          <a:p>
            <a:pPr marL="457200" indent="-228600">
              <a:lnSpc>
                <a:spcPct val="90000"/>
              </a:lnSpc>
              <a:spcBef>
                <a:spcPts val="300"/>
              </a:spcBef>
              <a:spcAft>
                <a:spcPts val="600"/>
              </a:spcAft>
              <a:buFont typeface="Arial" panose="020B0604020202020204" pitchFamily="34" charset="0"/>
              <a:buChar char="•"/>
            </a:pPr>
            <a:r>
              <a:rPr lang="ja-JP" altLang="en-US" sz="1800" b="0" i="0">
                <a:effectLst/>
              </a:rPr>
              <a:t>半導体産業の衰退＝経済と安全保障において国家的な脅威</a:t>
            </a:r>
            <a:endParaRPr lang="en-US" altLang="ja-JP" sz="1800" b="0" i="0" dirty="0">
              <a:effectLst/>
            </a:endParaRPr>
          </a:p>
          <a:p>
            <a:pPr lvl="2" indent="-228600">
              <a:lnSpc>
                <a:spcPct val="90000"/>
              </a:lnSpc>
              <a:spcBef>
                <a:spcPts val="300"/>
              </a:spcBef>
              <a:spcAft>
                <a:spcPts val="600"/>
              </a:spcAft>
              <a:buFont typeface="Arial" panose="020B0604020202020204" pitchFamily="34" charset="0"/>
              <a:buChar char="•"/>
            </a:pPr>
            <a:r>
              <a:rPr lang="ja-JP" altLang="en-US" sz="1800" b="0" i="0">
                <a:effectLst/>
              </a:rPr>
              <a:t>偽造電子機器は、数十億ドル規模の闇市場が存在し、米国国防総省が購入する予備電子部品の推定 </a:t>
            </a:r>
            <a:r>
              <a:rPr lang="en-US" altLang="ja-JP" sz="1800" b="0" i="0" dirty="0">
                <a:effectLst/>
              </a:rPr>
              <a:t>15% </a:t>
            </a:r>
            <a:r>
              <a:rPr lang="ja-JP" altLang="en-US" sz="1800" b="0" i="0">
                <a:effectLst/>
              </a:rPr>
              <a:t>が偽造品であり、信頼性と安全性の両方を脅かしていると報告されている</a:t>
            </a:r>
            <a:endParaRPr lang="en-US" altLang="ja-JP" sz="1800" b="0" i="0" dirty="0">
              <a:effectLst/>
            </a:endParaRPr>
          </a:p>
          <a:p>
            <a:pPr marL="685800" lvl="2">
              <a:lnSpc>
                <a:spcPct val="90000"/>
              </a:lnSpc>
              <a:spcBef>
                <a:spcPts val="300"/>
              </a:spcBef>
              <a:spcAft>
                <a:spcPts val="600"/>
              </a:spcAft>
            </a:pPr>
            <a:r>
              <a:rPr lang="ja-JP" altLang="en-US" sz="1800"/>
              <a:t>　</a:t>
            </a:r>
            <a:r>
              <a:rPr lang="ja-JP" altLang="en-US" sz="1800" b="0" i="0">
                <a:effectLst/>
              </a:rPr>
              <a:t>→</a:t>
            </a:r>
            <a:r>
              <a:rPr lang="ja-JP" altLang="en-US" sz="1800" b="0" i="0">
                <a:solidFill>
                  <a:srgbClr val="FF0000"/>
                </a:solidFill>
                <a:effectLst/>
              </a:rPr>
              <a:t>半導体人材育成が喫緊の課題</a:t>
            </a:r>
            <a:endParaRPr lang="en-US" altLang="ja-JP" sz="18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81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a:extLst>
            <a:ext uri="{FF2B5EF4-FFF2-40B4-BE49-F238E27FC236}">
              <a16:creationId xmlns:a16="http://schemas.microsoft.com/office/drawing/2014/main" id="{23C91321-1CD5-4E19-457C-E02FD532ED52}"/>
            </a:ext>
          </a:extLst>
        </p:cNvPr>
        <p:cNvGrpSpPr/>
        <p:nvPr/>
      </p:nvGrpSpPr>
      <p:grpSpPr>
        <a:xfrm>
          <a:off x="0" y="0"/>
          <a:ext cx="0" cy="0"/>
          <a:chOff x="0" y="0"/>
          <a:chExt cx="0" cy="0"/>
        </a:xfrm>
      </p:grpSpPr>
      <p:sp useBgFill="1">
        <p:nvSpPr>
          <p:cNvPr id="229" name="Rectangle 228">
            <a:extLst>
              <a:ext uri="{FF2B5EF4-FFF2-40B4-BE49-F238E27FC236}">
                <a16:creationId xmlns:a16="http://schemas.microsoft.com/office/drawing/2014/main" id="{32B33B7B-9FAE-9551-5BD9-D65EE73FA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A5DE860A-56E8-C8C1-4A87-F21BD3136F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2" name="Rectangle 231">
              <a:extLst>
                <a:ext uri="{FF2B5EF4-FFF2-40B4-BE49-F238E27FC236}">
                  <a16:creationId xmlns:a16="http://schemas.microsoft.com/office/drawing/2014/main" id="{9A090F6A-09DE-5E24-1846-A76023CDD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7B7EA197-CB4F-CFAF-734C-B314FEB54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6CE53FE9-0A31-ABE7-75E2-1F26A15A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6" name="Rectangle 235">
            <a:extLst>
              <a:ext uri="{FF2B5EF4-FFF2-40B4-BE49-F238E27FC236}">
                <a16:creationId xmlns:a16="http://schemas.microsoft.com/office/drawing/2014/main" id="{D60EB0BD-4894-9403-FD36-B325AD2F6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Google Shape;224;p40">
            <a:extLst>
              <a:ext uri="{FF2B5EF4-FFF2-40B4-BE49-F238E27FC236}">
                <a16:creationId xmlns:a16="http://schemas.microsoft.com/office/drawing/2014/main" id="{7A3DB31B-4BCD-0BBE-7FB3-BF80FD8D59FB}"/>
              </a:ext>
            </a:extLst>
          </p:cNvPr>
          <p:cNvSpPr txBox="1">
            <a:spLocks noGrp="1"/>
          </p:cNvSpPr>
          <p:nvPr>
            <p:ph idx="1"/>
          </p:nvPr>
        </p:nvSpPr>
        <p:spPr>
          <a:xfrm>
            <a:off x="1045028" y="3017522"/>
            <a:ext cx="9941319" cy="3124658"/>
          </a:xfrm>
          <a:prstGeom prst="rect">
            <a:avLst/>
          </a:prstGeom>
        </p:spPr>
        <p:txBody>
          <a:bodyPr spcFirstLastPara="1" vert="horz" lIns="121900" tIns="121900" rIns="121900" bIns="121900" rtlCol="0" anchor="ctr" anchorCtr="0">
            <a:normAutofit/>
          </a:bodyPr>
          <a:lstStyle/>
          <a:p>
            <a:pPr marL="0" indent="0">
              <a:buNone/>
            </a:pPr>
            <a:r>
              <a:rPr lang="en-US" altLang="ja-JP" sz="2400" dirty="0"/>
              <a:t>ISHI</a:t>
            </a:r>
            <a:r>
              <a:rPr lang="ja-JP" altLang="en-US" sz="2400"/>
              <a:t>会について</a:t>
            </a:r>
            <a:endParaRPr lang="en-US" altLang="ja-JP" sz="2400" dirty="0"/>
          </a:p>
        </p:txBody>
      </p:sp>
      <p:cxnSp>
        <p:nvCxnSpPr>
          <p:cNvPr id="238" name="Straight Connector 237">
            <a:extLst>
              <a:ext uri="{FF2B5EF4-FFF2-40B4-BE49-F238E27FC236}">
                <a16:creationId xmlns:a16="http://schemas.microsoft.com/office/drawing/2014/main" id="{3C4DE566-CB95-68AC-A638-2E357F1DD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8589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5668</TotalTime>
  <Words>2599</Words>
  <Application>Microsoft Office PowerPoint</Application>
  <PresentationFormat>ワイド画面</PresentationFormat>
  <Paragraphs>282</Paragraphs>
  <Slides>40</Slides>
  <Notes>12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40</vt:i4>
      </vt:variant>
    </vt:vector>
  </HeadingPairs>
  <TitlesOfParts>
    <vt:vector size="48" baseType="lpstr">
      <vt:lpstr>Times-Roman</vt:lpstr>
      <vt:lpstr>Meiryo</vt:lpstr>
      <vt:lpstr>游ゴシック</vt:lpstr>
      <vt:lpstr>游ゴシック Light</vt:lpstr>
      <vt:lpstr>Arial</vt:lpstr>
      <vt:lpstr>Calibri</vt:lpstr>
      <vt:lpstr>Times New Roman</vt:lpstr>
      <vt:lpstr>Office テーマ</vt:lpstr>
      <vt:lpstr>ISHI会の紹介</vt:lpstr>
      <vt:lpstr>アジェンダ</vt:lpstr>
      <vt:lpstr>PowerPoint プレゼンテーション</vt:lpstr>
      <vt:lpstr>オープンソース半導体・ タイムライン</vt:lpstr>
      <vt:lpstr>PowerPoint プレゼンテーション</vt:lpstr>
      <vt:lpstr>Open PDKs/EDA Workshop in 2023 VLSI</vt:lpstr>
      <vt:lpstr>オープンソース半導体 ～OpenMPWとは？～</vt:lpstr>
      <vt:lpstr>なぜ、オープンソース半導体なのか？</vt:lpstr>
      <vt:lpstr>PowerPoint プレゼンテーション</vt:lpstr>
      <vt:lpstr>ISHI会とは？</vt:lpstr>
      <vt:lpstr>「やったことがある」を作る オープンソース半導体でも「Make:ムーブメント（オープンハードウェア）」レベルのビックウェーブを起こすため</vt:lpstr>
      <vt:lpstr>ISHI会グランドデザイン</vt:lpstr>
      <vt:lpstr>ISHI会の情報</vt:lpstr>
      <vt:lpstr>PowerPoint プレゼンテーション</vt:lpstr>
      <vt:lpstr>活動拠点：Discord</vt:lpstr>
      <vt:lpstr>最初のイベント</vt:lpstr>
      <vt:lpstr>定例イベント</vt:lpstr>
      <vt:lpstr>展示：Maker Faire</vt:lpstr>
      <vt:lpstr>展示：イベント</vt:lpstr>
      <vt:lpstr>他連携</vt:lpstr>
      <vt:lpstr>シャトル投稿</vt:lpstr>
      <vt:lpstr>Chipathon</vt:lpstr>
      <vt:lpstr>土谷先生の呼びかけにより日本チームを結成</vt:lpstr>
      <vt:lpstr>Chipathon2023 成果</vt:lpstr>
      <vt:lpstr>Chipathon2024</vt:lpstr>
      <vt:lpstr>Chipathon2024：SaltyChipチーム</vt:lpstr>
      <vt:lpstr>シャトル相乗り</vt:lpstr>
      <vt:lpstr>日本発のOpenMPW！</vt:lpstr>
      <vt:lpstr>シャトル： ISHI会シェアの実績</vt:lpstr>
      <vt:lpstr>ハンズオンセミナー</vt:lpstr>
      <vt:lpstr>ハンズオンセミナー：ターゲット</vt:lpstr>
      <vt:lpstr>測定会＆お渡し会</vt:lpstr>
      <vt:lpstr>チーム投稿</vt:lpstr>
      <vt:lpstr>例：東海理化シャトル</vt:lpstr>
      <vt:lpstr>ボンディング</vt:lpstr>
      <vt:lpstr>東海理化のチップ</vt:lpstr>
      <vt:lpstr>有機半導体ハンズオン</vt:lpstr>
      <vt:lpstr>色素増刊太陽光パネルハンズオン</vt:lpstr>
      <vt:lpstr>同人誌</vt:lpstr>
      <vt:lpstr>ISHI会の情報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お願い</dc:title>
  <dc:creator>Noritsuna Imamura</dc:creator>
  <cp:lastModifiedBy>Noritsuna Imamura</cp:lastModifiedBy>
  <cp:revision>30</cp:revision>
  <dcterms:created xsi:type="dcterms:W3CDTF">2024-05-26T11:20:00Z</dcterms:created>
  <dcterms:modified xsi:type="dcterms:W3CDTF">2025-05-15T13:57:58Z</dcterms:modified>
</cp:coreProperties>
</file>